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256" r:id="rId2"/>
    <p:sldId id="257" r:id="rId3"/>
    <p:sldId id="258" r:id="rId4"/>
  </p:sldIdLst>
  <p:sldSz cx="30279975" cy="42808525"/>
  <p:notesSz cx="6858000" cy="9144000"/>
  <p:defaultTextStyle>
    <a:defPPr>
      <a:defRPr lang="da-DK"/>
    </a:defPPr>
    <a:lvl1pPr algn="l" rtl="0" eaLnBrk="0" fontAlgn="base" hangingPunct="0">
      <a:spcBef>
        <a:spcPct val="0"/>
      </a:spcBef>
      <a:spcAft>
        <a:spcPct val="0"/>
      </a:spcAft>
      <a:defRPr sz="23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3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3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3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3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3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3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3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3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3232">
          <p15:clr>
            <a:srgbClr val="A4A3A4"/>
          </p15:clr>
        </p15:guide>
        <p15:guide id="2" orient="horz" pos="26263">
          <p15:clr>
            <a:srgbClr val="A4A3A4"/>
          </p15:clr>
        </p15:guide>
        <p15:guide id="3" orient="horz" pos="5035">
          <p15:clr>
            <a:srgbClr val="A4A3A4"/>
          </p15:clr>
        </p15:guide>
        <p15:guide id="4" orient="horz" pos="6895">
          <p15:clr>
            <a:srgbClr val="A4A3A4"/>
          </p15:clr>
        </p15:guide>
        <p15:guide id="5" pos="680">
          <p15:clr>
            <a:srgbClr val="A4A3A4"/>
          </p15:clr>
        </p15:guide>
        <p15:guide id="6" pos="18416">
          <p15:clr>
            <a:srgbClr val="A4A3A4"/>
          </p15:clr>
        </p15:guide>
        <p15:guide id="7" pos="4627">
          <p15:clr>
            <a:srgbClr val="A4A3A4"/>
          </p15:clr>
        </p15:guide>
        <p15:guide id="8" pos="5262">
          <p15:clr>
            <a:srgbClr val="A4A3A4"/>
          </p15:clr>
        </p15:guide>
        <p15:guide id="9" pos="9208">
          <p15:clr>
            <a:srgbClr val="A4A3A4"/>
          </p15:clr>
        </p15:guide>
        <p15:guide id="10" pos="9843">
          <p15:clr>
            <a:srgbClr val="A4A3A4"/>
          </p15:clr>
        </p15:guide>
        <p15:guide id="11" pos="13790">
          <p15:clr>
            <a:srgbClr val="A4A3A4"/>
          </p15:clr>
        </p15:guide>
        <p15:guide id="12" pos="1442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1A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26"/>
    <p:restoredTop sz="96508" autoAdjust="0"/>
  </p:normalViewPr>
  <p:slideViewPr>
    <p:cSldViewPr>
      <p:cViewPr varScale="1">
        <p:scale>
          <a:sx n="25" d="100"/>
          <a:sy n="25" d="100"/>
        </p:scale>
        <p:origin x="6786" y="138"/>
      </p:cViewPr>
      <p:guideLst>
        <p:guide orient="horz" pos="3232"/>
        <p:guide orient="horz" pos="26263"/>
        <p:guide orient="horz" pos="5035"/>
        <p:guide orient="horz" pos="6895"/>
        <p:guide pos="680"/>
        <p:guide pos="18416"/>
        <p:guide pos="4627"/>
        <p:guide pos="5262"/>
        <p:guide pos="9208"/>
        <p:guide pos="9843"/>
        <p:guide pos="13790"/>
        <p:guide pos="14425"/>
      </p:guideLst>
    </p:cSldViewPr>
  </p:slideViewPr>
  <p:outlineViewPr>
    <p:cViewPr>
      <p:scale>
        <a:sx n="20" d="100"/>
        <a:sy n="20"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6" d="100"/>
          <a:sy n="96" d="100"/>
        </p:scale>
        <p:origin x="355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da-DK"/>
          </a:p>
        </p:txBody>
      </p:sp>
      <p:sp>
        <p:nvSpPr>
          <p:cNvPr id="3" name="Pladsholder til dato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4A5E718-4C87-4390-B5B7-4D2C6B8D6CE8}" type="datetimeFigureOut">
              <a:rPr lang="da-DK"/>
              <a:pPr>
                <a:defRPr/>
              </a:pPr>
              <a:t>19-04-2022</a:t>
            </a:fld>
            <a:endParaRPr lang="da-DK"/>
          </a:p>
        </p:txBody>
      </p:sp>
      <p:sp>
        <p:nvSpPr>
          <p:cNvPr id="4" name="Pladsholder til sidefod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da-DK"/>
          </a:p>
        </p:txBody>
      </p:sp>
      <p:sp>
        <p:nvSpPr>
          <p:cNvPr id="5" name="Pladsholder til slide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94C058F8-9EB1-482F-AD45-F98650CA8DE3}" type="slidenum">
              <a:rPr lang="da-DK"/>
              <a:pPr>
                <a:defRPr/>
              </a:pPr>
              <a:t>‹nr.›</a:t>
            </a:fld>
            <a:endParaRPr lang="da-DK"/>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Times New Roman" charset="0"/>
                <a:ea typeface="MS PGothic" charset="-128"/>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atin typeface="Times New Roman" charset="0"/>
                <a:ea typeface="MS PGothic" charset="-128"/>
              </a:defRPr>
            </a:lvl1pPr>
          </a:lstStyle>
          <a:p>
            <a:pPr>
              <a:defRPr/>
            </a:pPr>
            <a:fld id="{74852C64-AA56-47C2-85A2-99AD74FAB2C1}" type="datetimeFigureOut">
              <a:rPr lang="en-US"/>
              <a:pPr>
                <a:defRPr/>
              </a:pPr>
              <a:t>4/19/2022</a:t>
            </a:fld>
            <a:endParaRPr lang="en-US"/>
          </a:p>
        </p:txBody>
      </p:sp>
      <p:sp>
        <p:nvSpPr>
          <p:cNvPr id="4" name="Slide Image Placeholder 3"/>
          <p:cNvSpPr>
            <a:spLocks noGrp="1" noRot="1" noChangeAspect="1"/>
          </p:cNvSpPr>
          <p:nvPr>
            <p:ph type="sldImg" idx="2"/>
          </p:nvPr>
        </p:nvSpPr>
        <p:spPr>
          <a:xfrm>
            <a:off x="2336800" y="1143000"/>
            <a:ext cx="2184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atin typeface="Times New Roman" charset="0"/>
                <a:ea typeface="MS PGothic"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a:latin typeface="Times New Roman" charset="0"/>
                <a:ea typeface="MS PGothic" charset="-128"/>
              </a:defRPr>
            </a:lvl1pPr>
          </a:lstStyle>
          <a:p>
            <a:pPr>
              <a:defRPr/>
            </a:pPr>
            <a:fld id="{F704F031-B737-4289-8247-666C98B7D580}" type="slidenum">
              <a:rPr lang="en-US"/>
              <a:pPr>
                <a:defRPr/>
              </a:pPr>
              <a:t>‹nr.›</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2" name="Rektangel 1"/>
          <p:cNvSpPr>
            <a:spLocks noChangeArrowheads="1"/>
          </p:cNvSpPr>
          <p:nvPr userDrawn="1"/>
        </p:nvSpPr>
        <p:spPr bwMode="auto">
          <a:xfrm>
            <a:off x="0" y="0"/>
            <a:ext cx="30279975" cy="4770438"/>
          </a:xfrm>
          <a:prstGeom prst="rect">
            <a:avLst/>
          </a:prstGeom>
          <a:solidFill>
            <a:srgbClr val="211A5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863600">
              <a:defRPr sz="2300">
                <a:solidFill>
                  <a:schemeClr val="tx1"/>
                </a:solidFill>
                <a:latin typeface="Times New Roman" panose="02020603050405020304" pitchFamily="18" charset="0"/>
                <a:ea typeface="MS PGothic" panose="020B0600070205080204" pitchFamily="34" charset="-128"/>
              </a:defRPr>
            </a:lvl1pPr>
            <a:lvl2pPr marL="742950" indent="-285750" defTabSz="863600">
              <a:defRPr sz="2300">
                <a:solidFill>
                  <a:schemeClr val="tx1"/>
                </a:solidFill>
                <a:latin typeface="Times New Roman" panose="02020603050405020304" pitchFamily="18" charset="0"/>
                <a:ea typeface="MS PGothic" panose="020B0600070205080204" pitchFamily="34" charset="-128"/>
              </a:defRPr>
            </a:lvl2pPr>
            <a:lvl3pPr marL="1143000" indent="-228600" defTabSz="863600">
              <a:defRPr sz="2300">
                <a:solidFill>
                  <a:schemeClr val="tx1"/>
                </a:solidFill>
                <a:latin typeface="Times New Roman" panose="02020603050405020304" pitchFamily="18" charset="0"/>
                <a:ea typeface="MS PGothic" panose="020B0600070205080204" pitchFamily="34" charset="-128"/>
              </a:defRPr>
            </a:lvl3pPr>
            <a:lvl4pPr marL="1600200" indent="-228600" defTabSz="863600">
              <a:defRPr sz="2300">
                <a:solidFill>
                  <a:schemeClr val="tx1"/>
                </a:solidFill>
                <a:latin typeface="Times New Roman" panose="02020603050405020304" pitchFamily="18" charset="0"/>
                <a:ea typeface="MS PGothic" panose="020B0600070205080204" pitchFamily="34" charset="-128"/>
              </a:defRPr>
            </a:lvl4pPr>
            <a:lvl5pPr marL="2057400" indent="-228600" defTabSz="863600">
              <a:defRPr sz="2300">
                <a:solidFill>
                  <a:schemeClr val="tx1"/>
                </a:solidFill>
                <a:latin typeface="Times New Roman" panose="02020603050405020304" pitchFamily="18" charset="0"/>
                <a:ea typeface="MS PGothic" panose="020B0600070205080204" pitchFamily="34" charset="-128"/>
              </a:defRPr>
            </a:lvl5pPr>
            <a:lvl6pPr marL="25146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eaLnBrk="1" hangingPunct="1">
              <a:defRPr/>
            </a:pPr>
            <a:endParaRPr lang="da-DK" altLang="da-DK"/>
          </a:p>
        </p:txBody>
      </p:sp>
      <p:pic>
        <p:nvPicPr>
          <p:cNvPr id="7" name="Billede 6">
            <a:extLst>
              <a:ext uri="{FF2B5EF4-FFF2-40B4-BE49-F238E27FC236}">
                <a16:creationId xmlns:a16="http://schemas.microsoft.com/office/drawing/2014/main" id="{0F726A3D-8C41-448A-94AB-22AC0C0B75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816050" y="553542"/>
            <a:ext cx="2925337" cy="3424784"/>
          </a:xfrm>
          <a:prstGeom prst="rect">
            <a:avLst/>
          </a:prstGeom>
        </p:spPr>
      </p:pic>
    </p:spTree>
    <p:extLst>
      <p:ext uri="{BB962C8B-B14F-4D97-AF65-F5344CB8AC3E}">
        <p14:creationId xmlns:p14="http://schemas.microsoft.com/office/powerpoint/2010/main" val="2096487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514475" y="1704975"/>
            <a:ext cx="9961563" cy="7253288"/>
          </a:xfrm>
          <a:prstGeom prst="rect">
            <a:avLst/>
          </a:prstGeom>
        </p:spPr>
        <p:txBody>
          <a:bodyPr anchor="b"/>
          <a:lstStyle>
            <a:lvl1pPr algn="l">
              <a:defRPr sz="2000" b="1"/>
            </a:lvl1pPr>
          </a:lstStyle>
          <a:p>
            <a:r>
              <a:rPr lang="da-DK"/>
              <a:t>Klik for at redigere i master</a:t>
            </a:r>
          </a:p>
        </p:txBody>
      </p:sp>
      <p:sp>
        <p:nvSpPr>
          <p:cNvPr id="3" name="Pladsholder til indhold 2"/>
          <p:cNvSpPr>
            <a:spLocks noGrp="1"/>
          </p:cNvSpPr>
          <p:nvPr>
            <p:ph idx="1"/>
          </p:nvPr>
        </p:nvSpPr>
        <p:spPr>
          <a:xfrm>
            <a:off x="11837988" y="1704975"/>
            <a:ext cx="16927512" cy="365347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1514475" y="8958263"/>
            <a:ext cx="9961563" cy="2928143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Tree>
    <p:extLst>
      <p:ext uri="{BB962C8B-B14F-4D97-AF65-F5344CB8AC3E}">
        <p14:creationId xmlns:p14="http://schemas.microsoft.com/office/powerpoint/2010/main" val="1275175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5935663" y="29965650"/>
            <a:ext cx="18167350" cy="3538538"/>
          </a:xfrm>
          <a:prstGeom prst="rect">
            <a:avLst/>
          </a:prstGeom>
        </p:spPr>
        <p:txBody>
          <a:bodyPr anchor="b"/>
          <a:lstStyle>
            <a:lvl1pPr algn="l">
              <a:defRPr sz="2000" b="1"/>
            </a:lvl1pPr>
          </a:lstStyle>
          <a:p>
            <a:r>
              <a:rPr lang="da-DK"/>
              <a:t>Klik for at redigere i master</a:t>
            </a:r>
          </a:p>
        </p:txBody>
      </p:sp>
      <p:sp>
        <p:nvSpPr>
          <p:cNvPr id="3" name="Pladsholder til billede 2"/>
          <p:cNvSpPr>
            <a:spLocks noGrp="1"/>
          </p:cNvSpPr>
          <p:nvPr>
            <p:ph type="pic" idx="1"/>
          </p:nvPr>
        </p:nvSpPr>
        <p:spPr>
          <a:xfrm>
            <a:off x="5935663" y="3824288"/>
            <a:ext cx="18167350" cy="256857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5935663" y="33504188"/>
            <a:ext cx="18167350" cy="50228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Tree>
    <p:extLst>
      <p:ext uri="{BB962C8B-B14F-4D97-AF65-F5344CB8AC3E}">
        <p14:creationId xmlns:p14="http://schemas.microsoft.com/office/powerpoint/2010/main" val="3791121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1514475" y="1714500"/>
            <a:ext cx="27251025" cy="7134225"/>
          </a:xfrm>
          <a:prstGeom prst="rect">
            <a:avLst/>
          </a:prstGeom>
        </p:spPr>
        <p:txBody>
          <a:bodyPr/>
          <a:lstStyle/>
          <a:p>
            <a:r>
              <a:rPr lang="da-DK"/>
              <a:t>Klik for at redigere i master</a:t>
            </a:r>
          </a:p>
        </p:txBody>
      </p:sp>
      <p:sp>
        <p:nvSpPr>
          <p:cNvPr id="3" name="Pladsholder til lodret titel 2"/>
          <p:cNvSpPr>
            <a:spLocks noGrp="1"/>
          </p:cNvSpPr>
          <p:nvPr>
            <p:ph type="body" orient="vert" idx="1"/>
          </p:nvPr>
        </p:nvSpPr>
        <p:spPr>
          <a:xfrm>
            <a:off x="1514475" y="9988550"/>
            <a:ext cx="27251025" cy="28251150"/>
          </a:xfrm>
          <a:prstGeom prst="rect">
            <a:avLst/>
          </a:prstGeo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855863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21953538" y="1714500"/>
            <a:ext cx="6811962" cy="36525200"/>
          </a:xfrm>
          <a:prstGeom prst="rect">
            <a:avLst/>
          </a:prstGeom>
        </p:spPr>
        <p:txBody>
          <a:bodyPr vert="eaVert"/>
          <a:lstStyle/>
          <a:p>
            <a:r>
              <a:rPr lang="da-DK"/>
              <a:t>Klik for at redigere i master</a:t>
            </a:r>
          </a:p>
        </p:txBody>
      </p:sp>
      <p:sp>
        <p:nvSpPr>
          <p:cNvPr id="3" name="Pladsholder til lodret titel 2"/>
          <p:cNvSpPr>
            <a:spLocks noGrp="1"/>
          </p:cNvSpPr>
          <p:nvPr>
            <p:ph type="body" orient="vert" idx="1"/>
          </p:nvPr>
        </p:nvSpPr>
        <p:spPr>
          <a:xfrm>
            <a:off x="1514475" y="1714500"/>
            <a:ext cx="20286663" cy="36525200"/>
          </a:xfrm>
          <a:prstGeom prst="rect">
            <a:avLst/>
          </a:prstGeo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452591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eldias">
    <p:spTree>
      <p:nvGrpSpPr>
        <p:cNvPr id="1" name=""/>
        <p:cNvGrpSpPr/>
        <p:nvPr/>
      </p:nvGrpSpPr>
      <p:grpSpPr>
        <a:xfrm>
          <a:off x="0" y="0"/>
          <a:ext cx="0" cy="0"/>
          <a:chOff x="0" y="0"/>
          <a:chExt cx="0" cy="0"/>
        </a:xfrm>
      </p:grpSpPr>
      <p:sp>
        <p:nvSpPr>
          <p:cNvPr id="2" name="Rektangel 1"/>
          <p:cNvSpPr>
            <a:spLocks noChangeArrowheads="1"/>
          </p:cNvSpPr>
          <p:nvPr userDrawn="1"/>
        </p:nvSpPr>
        <p:spPr bwMode="auto">
          <a:xfrm>
            <a:off x="0" y="0"/>
            <a:ext cx="30279975" cy="5418486"/>
          </a:xfrm>
          <a:prstGeom prst="rect">
            <a:avLst/>
          </a:prstGeom>
          <a:solidFill>
            <a:srgbClr val="211A5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863600">
              <a:defRPr sz="2300">
                <a:solidFill>
                  <a:schemeClr val="tx1"/>
                </a:solidFill>
                <a:latin typeface="Times New Roman" panose="02020603050405020304" pitchFamily="18" charset="0"/>
                <a:ea typeface="MS PGothic" panose="020B0600070205080204" pitchFamily="34" charset="-128"/>
              </a:defRPr>
            </a:lvl1pPr>
            <a:lvl2pPr marL="742950" indent="-285750" defTabSz="863600">
              <a:defRPr sz="2300">
                <a:solidFill>
                  <a:schemeClr val="tx1"/>
                </a:solidFill>
                <a:latin typeface="Times New Roman" panose="02020603050405020304" pitchFamily="18" charset="0"/>
                <a:ea typeface="MS PGothic" panose="020B0600070205080204" pitchFamily="34" charset="-128"/>
              </a:defRPr>
            </a:lvl2pPr>
            <a:lvl3pPr marL="1143000" indent="-228600" defTabSz="863600">
              <a:defRPr sz="2300">
                <a:solidFill>
                  <a:schemeClr val="tx1"/>
                </a:solidFill>
                <a:latin typeface="Times New Roman" panose="02020603050405020304" pitchFamily="18" charset="0"/>
                <a:ea typeface="MS PGothic" panose="020B0600070205080204" pitchFamily="34" charset="-128"/>
              </a:defRPr>
            </a:lvl3pPr>
            <a:lvl4pPr marL="1600200" indent="-228600" defTabSz="863600">
              <a:defRPr sz="2300">
                <a:solidFill>
                  <a:schemeClr val="tx1"/>
                </a:solidFill>
                <a:latin typeface="Times New Roman" panose="02020603050405020304" pitchFamily="18" charset="0"/>
                <a:ea typeface="MS PGothic" panose="020B0600070205080204" pitchFamily="34" charset="-128"/>
              </a:defRPr>
            </a:lvl4pPr>
            <a:lvl5pPr marL="2057400" indent="-228600" defTabSz="863600">
              <a:defRPr sz="2300">
                <a:solidFill>
                  <a:schemeClr val="tx1"/>
                </a:solidFill>
                <a:latin typeface="Times New Roman" panose="02020603050405020304" pitchFamily="18" charset="0"/>
                <a:ea typeface="MS PGothic" panose="020B0600070205080204" pitchFamily="34" charset="-128"/>
              </a:defRPr>
            </a:lvl5pPr>
            <a:lvl6pPr marL="25146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eaLnBrk="1" hangingPunct="1">
              <a:defRPr/>
            </a:pPr>
            <a:endParaRPr lang="da-DK" altLang="da-DK"/>
          </a:p>
        </p:txBody>
      </p:sp>
      <p:sp>
        <p:nvSpPr>
          <p:cNvPr id="4" name="Rektangel 3"/>
          <p:cNvSpPr>
            <a:spLocks noChangeArrowheads="1"/>
          </p:cNvSpPr>
          <p:nvPr userDrawn="1"/>
        </p:nvSpPr>
        <p:spPr bwMode="auto">
          <a:xfrm>
            <a:off x="-19218" y="4770437"/>
            <a:ext cx="1045638" cy="38038087"/>
          </a:xfrm>
          <a:prstGeom prst="rect">
            <a:avLst/>
          </a:prstGeom>
          <a:solidFill>
            <a:srgbClr val="211A5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863600">
              <a:defRPr sz="2300">
                <a:solidFill>
                  <a:schemeClr val="tx1"/>
                </a:solidFill>
                <a:latin typeface="Times New Roman" panose="02020603050405020304" pitchFamily="18" charset="0"/>
                <a:ea typeface="MS PGothic" panose="020B0600070205080204" pitchFamily="34" charset="-128"/>
              </a:defRPr>
            </a:lvl1pPr>
            <a:lvl2pPr marL="742950" indent="-285750" defTabSz="863600">
              <a:defRPr sz="2300">
                <a:solidFill>
                  <a:schemeClr val="tx1"/>
                </a:solidFill>
                <a:latin typeface="Times New Roman" panose="02020603050405020304" pitchFamily="18" charset="0"/>
                <a:ea typeface="MS PGothic" panose="020B0600070205080204" pitchFamily="34" charset="-128"/>
              </a:defRPr>
            </a:lvl2pPr>
            <a:lvl3pPr marL="1143000" indent="-228600" defTabSz="863600">
              <a:defRPr sz="2300">
                <a:solidFill>
                  <a:schemeClr val="tx1"/>
                </a:solidFill>
                <a:latin typeface="Times New Roman" panose="02020603050405020304" pitchFamily="18" charset="0"/>
                <a:ea typeface="MS PGothic" panose="020B0600070205080204" pitchFamily="34" charset="-128"/>
              </a:defRPr>
            </a:lvl3pPr>
            <a:lvl4pPr marL="1600200" indent="-228600" defTabSz="863600">
              <a:defRPr sz="2300">
                <a:solidFill>
                  <a:schemeClr val="tx1"/>
                </a:solidFill>
                <a:latin typeface="Times New Roman" panose="02020603050405020304" pitchFamily="18" charset="0"/>
                <a:ea typeface="MS PGothic" panose="020B0600070205080204" pitchFamily="34" charset="-128"/>
              </a:defRPr>
            </a:lvl4pPr>
            <a:lvl5pPr marL="2057400" indent="-228600" defTabSz="863600">
              <a:defRPr sz="2300">
                <a:solidFill>
                  <a:schemeClr val="tx1"/>
                </a:solidFill>
                <a:latin typeface="Times New Roman" panose="02020603050405020304" pitchFamily="18" charset="0"/>
                <a:ea typeface="MS PGothic" panose="020B0600070205080204" pitchFamily="34" charset="-128"/>
              </a:defRPr>
            </a:lvl5pPr>
            <a:lvl6pPr marL="25146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eaLnBrk="1" hangingPunct="1">
              <a:defRPr/>
            </a:pPr>
            <a:endParaRPr lang="da-DK" altLang="da-DK"/>
          </a:p>
        </p:txBody>
      </p:sp>
      <p:sp>
        <p:nvSpPr>
          <p:cNvPr id="5" name="Rektangel 4"/>
          <p:cNvSpPr>
            <a:spLocks noChangeArrowheads="1"/>
          </p:cNvSpPr>
          <p:nvPr userDrawn="1"/>
        </p:nvSpPr>
        <p:spPr bwMode="auto">
          <a:xfrm>
            <a:off x="29234337" y="4770437"/>
            <a:ext cx="1045638" cy="38038087"/>
          </a:xfrm>
          <a:prstGeom prst="rect">
            <a:avLst/>
          </a:prstGeom>
          <a:solidFill>
            <a:srgbClr val="211A5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863600">
              <a:defRPr sz="2300">
                <a:solidFill>
                  <a:schemeClr val="tx1"/>
                </a:solidFill>
                <a:latin typeface="Times New Roman" panose="02020603050405020304" pitchFamily="18" charset="0"/>
                <a:ea typeface="MS PGothic" panose="020B0600070205080204" pitchFamily="34" charset="-128"/>
              </a:defRPr>
            </a:lvl1pPr>
            <a:lvl2pPr marL="742950" indent="-285750" defTabSz="863600">
              <a:defRPr sz="2300">
                <a:solidFill>
                  <a:schemeClr val="tx1"/>
                </a:solidFill>
                <a:latin typeface="Times New Roman" panose="02020603050405020304" pitchFamily="18" charset="0"/>
                <a:ea typeface="MS PGothic" panose="020B0600070205080204" pitchFamily="34" charset="-128"/>
              </a:defRPr>
            </a:lvl2pPr>
            <a:lvl3pPr marL="1143000" indent="-228600" defTabSz="863600">
              <a:defRPr sz="2300">
                <a:solidFill>
                  <a:schemeClr val="tx1"/>
                </a:solidFill>
                <a:latin typeface="Times New Roman" panose="02020603050405020304" pitchFamily="18" charset="0"/>
                <a:ea typeface="MS PGothic" panose="020B0600070205080204" pitchFamily="34" charset="-128"/>
              </a:defRPr>
            </a:lvl3pPr>
            <a:lvl4pPr marL="1600200" indent="-228600" defTabSz="863600">
              <a:defRPr sz="2300">
                <a:solidFill>
                  <a:schemeClr val="tx1"/>
                </a:solidFill>
                <a:latin typeface="Times New Roman" panose="02020603050405020304" pitchFamily="18" charset="0"/>
                <a:ea typeface="MS PGothic" panose="020B0600070205080204" pitchFamily="34" charset="-128"/>
              </a:defRPr>
            </a:lvl4pPr>
            <a:lvl5pPr marL="2057400" indent="-228600" defTabSz="863600">
              <a:defRPr sz="2300">
                <a:solidFill>
                  <a:schemeClr val="tx1"/>
                </a:solidFill>
                <a:latin typeface="Times New Roman" panose="02020603050405020304" pitchFamily="18" charset="0"/>
                <a:ea typeface="MS PGothic" panose="020B0600070205080204" pitchFamily="34" charset="-128"/>
              </a:defRPr>
            </a:lvl5pPr>
            <a:lvl6pPr marL="25146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eaLnBrk="1" hangingPunct="1">
              <a:defRPr/>
            </a:pPr>
            <a:endParaRPr lang="da-DK" altLang="da-DK"/>
          </a:p>
        </p:txBody>
      </p:sp>
      <p:sp>
        <p:nvSpPr>
          <p:cNvPr id="6" name="Rektangel 5"/>
          <p:cNvSpPr>
            <a:spLocks noChangeArrowheads="1"/>
          </p:cNvSpPr>
          <p:nvPr userDrawn="1"/>
        </p:nvSpPr>
        <p:spPr bwMode="auto">
          <a:xfrm rot="5400000">
            <a:off x="14456027" y="27306858"/>
            <a:ext cx="1045638" cy="29957693"/>
          </a:xfrm>
          <a:prstGeom prst="rect">
            <a:avLst/>
          </a:prstGeom>
          <a:solidFill>
            <a:srgbClr val="211A5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863600">
              <a:defRPr sz="2300">
                <a:solidFill>
                  <a:schemeClr val="tx1"/>
                </a:solidFill>
                <a:latin typeface="Times New Roman" panose="02020603050405020304" pitchFamily="18" charset="0"/>
                <a:ea typeface="MS PGothic" panose="020B0600070205080204" pitchFamily="34" charset="-128"/>
              </a:defRPr>
            </a:lvl1pPr>
            <a:lvl2pPr marL="742950" indent="-285750" defTabSz="863600">
              <a:defRPr sz="2300">
                <a:solidFill>
                  <a:schemeClr val="tx1"/>
                </a:solidFill>
                <a:latin typeface="Times New Roman" panose="02020603050405020304" pitchFamily="18" charset="0"/>
                <a:ea typeface="MS PGothic" panose="020B0600070205080204" pitchFamily="34" charset="-128"/>
              </a:defRPr>
            </a:lvl2pPr>
            <a:lvl3pPr marL="1143000" indent="-228600" defTabSz="863600">
              <a:defRPr sz="2300">
                <a:solidFill>
                  <a:schemeClr val="tx1"/>
                </a:solidFill>
                <a:latin typeface="Times New Roman" panose="02020603050405020304" pitchFamily="18" charset="0"/>
                <a:ea typeface="MS PGothic" panose="020B0600070205080204" pitchFamily="34" charset="-128"/>
              </a:defRPr>
            </a:lvl3pPr>
            <a:lvl4pPr marL="1600200" indent="-228600" defTabSz="863600">
              <a:defRPr sz="2300">
                <a:solidFill>
                  <a:schemeClr val="tx1"/>
                </a:solidFill>
                <a:latin typeface="Times New Roman" panose="02020603050405020304" pitchFamily="18" charset="0"/>
                <a:ea typeface="MS PGothic" panose="020B0600070205080204" pitchFamily="34" charset="-128"/>
              </a:defRPr>
            </a:lvl4pPr>
            <a:lvl5pPr marL="2057400" indent="-228600" defTabSz="863600">
              <a:defRPr sz="2300">
                <a:solidFill>
                  <a:schemeClr val="tx1"/>
                </a:solidFill>
                <a:latin typeface="Times New Roman" panose="02020603050405020304" pitchFamily="18" charset="0"/>
                <a:ea typeface="MS PGothic" panose="020B0600070205080204" pitchFamily="34" charset="-128"/>
              </a:defRPr>
            </a:lvl5pPr>
            <a:lvl6pPr marL="25146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eaLnBrk="1" hangingPunct="1">
              <a:defRPr/>
            </a:pPr>
            <a:endParaRPr lang="da-DK" altLang="da-DK"/>
          </a:p>
        </p:txBody>
      </p:sp>
      <p:pic>
        <p:nvPicPr>
          <p:cNvPr id="7" name="Billede 6">
            <a:extLst>
              <a:ext uri="{FF2B5EF4-FFF2-40B4-BE49-F238E27FC236}">
                <a16:creationId xmlns:a16="http://schemas.microsoft.com/office/drawing/2014/main" id="{F89F4232-798D-4616-95FF-884CA07CF4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816050" y="985590"/>
            <a:ext cx="2925337" cy="3424784"/>
          </a:xfrm>
          <a:prstGeom prst="rect">
            <a:avLst/>
          </a:prstGeom>
        </p:spPr>
      </p:pic>
    </p:spTree>
    <p:extLst>
      <p:ext uri="{BB962C8B-B14F-4D97-AF65-F5344CB8AC3E}">
        <p14:creationId xmlns:p14="http://schemas.microsoft.com/office/powerpoint/2010/main" val="2889887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eldias">
    <p:spTree>
      <p:nvGrpSpPr>
        <p:cNvPr id="1" name=""/>
        <p:cNvGrpSpPr/>
        <p:nvPr/>
      </p:nvGrpSpPr>
      <p:grpSpPr>
        <a:xfrm>
          <a:off x="0" y="0"/>
          <a:ext cx="0" cy="0"/>
          <a:chOff x="0" y="0"/>
          <a:chExt cx="0" cy="0"/>
        </a:xfrm>
      </p:grpSpPr>
      <p:sp>
        <p:nvSpPr>
          <p:cNvPr id="2" name="Rektangel 1"/>
          <p:cNvSpPr>
            <a:spLocks noChangeArrowheads="1"/>
          </p:cNvSpPr>
          <p:nvPr userDrawn="1"/>
        </p:nvSpPr>
        <p:spPr bwMode="auto">
          <a:xfrm>
            <a:off x="0" y="0"/>
            <a:ext cx="30279975" cy="42808525"/>
          </a:xfrm>
          <a:prstGeom prst="rect">
            <a:avLst/>
          </a:prstGeom>
          <a:solidFill>
            <a:srgbClr val="211A5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863600">
              <a:defRPr sz="2300">
                <a:solidFill>
                  <a:schemeClr val="tx1"/>
                </a:solidFill>
                <a:latin typeface="Times New Roman" panose="02020603050405020304" pitchFamily="18" charset="0"/>
                <a:ea typeface="MS PGothic" panose="020B0600070205080204" pitchFamily="34" charset="-128"/>
              </a:defRPr>
            </a:lvl1pPr>
            <a:lvl2pPr marL="742950" indent="-285750" defTabSz="863600">
              <a:defRPr sz="2300">
                <a:solidFill>
                  <a:schemeClr val="tx1"/>
                </a:solidFill>
                <a:latin typeface="Times New Roman" panose="02020603050405020304" pitchFamily="18" charset="0"/>
                <a:ea typeface="MS PGothic" panose="020B0600070205080204" pitchFamily="34" charset="-128"/>
              </a:defRPr>
            </a:lvl2pPr>
            <a:lvl3pPr marL="1143000" indent="-228600" defTabSz="863600">
              <a:defRPr sz="2300">
                <a:solidFill>
                  <a:schemeClr val="tx1"/>
                </a:solidFill>
                <a:latin typeface="Times New Roman" panose="02020603050405020304" pitchFamily="18" charset="0"/>
                <a:ea typeface="MS PGothic" panose="020B0600070205080204" pitchFamily="34" charset="-128"/>
              </a:defRPr>
            </a:lvl3pPr>
            <a:lvl4pPr marL="1600200" indent="-228600" defTabSz="863600">
              <a:defRPr sz="2300">
                <a:solidFill>
                  <a:schemeClr val="tx1"/>
                </a:solidFill>
                <a:latin typeface="Times New Roman" panose="02020603050405020304" pitchFamily="18" charset="0"/>
                <a:ea typeface="MS PGothic" panose="020B0600070205080204" pitchFamily="34" charset="-128"/>
              </a:defRPr>
            </a:lvl4pPr>
            <a:lvl5pPr marL="2057400" indent="-228600" defTabSz="863600">
              <a:defRPr sz="2300">
                <a:solidFill>
                  <a:schemeClr val="tx1"/>
                </a:solidFill>
                <a:latin typeface="Times New Roman" panose="02020603050405020304" pitchFamily="18" charset="0"/>
                <a:ea typeface="MS PGothic" panose="020B0600070205080204" pitchFamily="34" charset="-128"/>
              </a:defRPr>
            </a:lvl5pPr>
            <a:lvl6pPr marL="25146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eaLnBrk="1" hangingPunct="1">
              <a:defRPr/>
            </a:pPr>
            <a:endParaRPr lang="da-DK" altLang="da-DK"/>
          </a:p>
        </p:txBody>
      </p:sp>
      <p:pic>
        <p:nvPicPr>
          <p:cNvPr id="4" name="Billede 3">
            <a:extLst>
              <a:ext uri="{FF2B5EF4-FFF2-40B4-BE49-F238E27FC236}">
                <a16:creationId xmlns:a16="http://schemas.microsoft.com/office/drawing/2014/main" id="{B98AFA0D-8592-4DAF-AC65-7586019BDD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816050" y="1057598"/>
            <a:ext cx="2925337" cy="3424784"/>
          </a:xfrm>
          <a:prstGeom prst="rect">
            <a:avLst/>
          </a:prstGeom>
        </p:spPr>
      </p:pic>
    </p:spTree>
    <p:extLst>
      <p:ext uri="{BB962C8B-B14F-4D97-AF65-F5344CB8AC3E}">
        <p14:creationId xmlns:p14="http://schemas.microsoft.com/office/powerpoint/2010/main" val="1643724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1514475" y="9988550"/>
            <a:ext cx="27251025" cy="28251150"/>
          </a:xfrm>
          <a:prstGeom prst="rect">
            <a:avLst/>
          </a:prstGeo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4118254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2392363" y="27508200"/>
            <a:ext cx="25738137" cy="8502650"/>
          </a:xfrm>
          <a:prstGeom prst="rect">
            <a:avLst/>
          </a:prstGeom>
        </p:spPr>
        <p:txBody>
          <a:bodyPr anchor="t"/>
          <a:lstStyle>
            <a:lvl1pPr algn="l">
              <a:defRPr sz="4000" b="1" cap="all"/>
            </a:lvl1pPr>
          </a:lstStyle>
          <a:p>
            <a:r>
              <a:rPr lang="da-DK"/>
              <a:t>Klik for at redigere i master</a:t>
            </a:r>
          </a:p>
        </p:txBody>
      </p:sp>
      <p:sp>
        <p:nvSpPr>
          <p:cNvPr id="3" name="Pladsholder til tekst 2"/>
          <p:cNvSpPr>
            <a:spLocks noGrp="1"/>
          </p:cNvSpPr>
          <p:nvPr>
            <p:ph type="body" idx="1"/>
          </p:nvPr>
        </p:nvSpPr>
        <p:spPr>
          <a:xfrm>
            <a:off x="2392363" y="18143538"/>
            <a:ext cx="25738137" cy="9364662"/>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a:t>Klik for at redigere i master</a:t>
            </a:r>
          </a:p>
        </p:txBody>
      </p:sp>
    </p:spTree>
    <p:extLst>
      <p:ext uri="{BB962C8B-B14F-4D97-AF65-F5344CB8AC3E}">
        <p14:creationId xmlns:p14="http://schemas.microsoft.com/office/powerpoint/2010/main" val="4189051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1514475" y="1714500"/>
            <a:ext cx="27251025" cy="7134225"/>
          </a:xfrm>
          <a:prstGeom prst="rect">
            <a:avLst/>
          </a:prstGeom>
        </p:spPr>
        <p:txBody>
          <a:bodyPr/>
          <a:lstStyle/>
          <a:p>
            <a:r>
              <a:rPr lang="da-DK"/>
              <a:t>Klik for at redigere i master</a:t>
            </a:r>
          </a:p>
        </p:txBody>
      </p:sp>
      <p:sp>
        <p:nvSpPr>
          <p:cNvPr id="3" name="Pladsholder til indhold 2"/>
          <p:cNvSpPr>
            <a:spLocks noGrp="1"/>
          </p:cNvSpPr>
          <p:nvPr>
            <p:ph sz="half" idx="1"/>
          </p:nvPr>
        </p:nvSpPr>
        <p:spPr>
          <a:xfrm>
            <a:off x="1514475" y="9988550"/>
            <a:ext cx="13549313" cy="282511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15216188" y="9988550"/>
            <a:ext cx="13549312" cy="282511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970801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1514475" y="1714500"/>
            <a:ext cx="27251025" cy="7134225"/>
          </a:xfrm>
          <a:prstGeom prst="rect">
            <a:avLst/>
          </a:prstGeom>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1514475" y="9582150"/>
            <a:ext cx="13377863" cy="39941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1514475" y="13576300"/>
            <a:ext cx="13377863" cy="246634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15381288" y="9582150"/>
            <a:ext cx="13384212" cy="39941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15381288" y="13576300"/>
            <a:ext cx="13384212" cy="246634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266992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1514475" y="1714500"/>
            <a:ext cx="27251025" cy="7134225"/>
          </a:xfrm>
          <a:prstGeom prst="rect">
            <a:avLst/>
          </a:prstGeom>
        </p:spPr>
        <p:txBody>
          <a:bodyPr/>
          <a:lstStyle/>
          <a:p>
            <a:r>
              <a:rPr lang="da-DK"/>
              <a:t>Klik for at redigere i master</a:t>
            </a:r>
          </a:p>
        </p:txBody>
      </p:sp>
    </p:spTree>
    <p:extLst>
      <p:ext uri="{BB962C8B-B14F-4D97-AF65-F5344CB8AC3E}">
        <p14:creationId xmlns:p14="http://schemas.microsoft.com/office/powerpoint/2010/main" val="17773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2248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8"/>
          <p:cNvSpPr>
            <a:spLocks noChangeArrowheads="1"/>
          </p:cNvSpPr>
          <p:nvPr userDrawn="1"/>
        </p:nvSpPr>
        <p:spPr bwMode="auto">
          <a:xfrm>
            <a:off x="0" y="0"/>
            <a:ext cx="30279975" cy="42808525"/>
          </a:xfrm>
          <a:prstGeom prst="rect">
            <a:avLst/>
          </a:prstGeom>
          <a:noFill/>
          <a:ln w="3810">
            <a:solidFill>
              <a:schemeClr val="tx1"/>
            </a:solidFill>
            <a:miter lim="800000"/>
            <a:headEnd/>
            <a:tailEnd/>
          </a:ln>
          <a:effectLst/>
          <a:extLst>
            <a:ext uri="{909E8E84-426E-40dd-AFC4-6F175D3DCCD1}"/>
            <a:ext uri="{AF507438-7753-43e0-B8FC-AC1667EBCBE1}"/>
          </a:extLst>
        </p:spPr>
        <p:txBody>
          <a:bodyPr wrap="none" anchor="ctr"/>
          <a:lstStyle>
            <a:lvl1pPr eaLnBrk="0" hangingPunct="0">
              <a:defRPr sz="2300">
                <a:solidFill>
                  <a:schemeClr val="tx1"/>
                </a:solidFill>
                <a:latin typeface="Times New Roman" pitchFamily="18" charset="0"/>
              </a:defRPr>
            </a:lvl1pPr>
            <a:lvl2pPr marL="742950" indent="-285750" eaLnBrk="0" hangingPunct="0">
              <a:defRPr sz="2300">
                <a:solidFill>
                  <a:schemeClr val="tx1"/>
                </a:solidFill>
                <a:latin typeface="Times New Roman" pitchFamily="18" charset="0"/>
              </a:defRPr>
            </a:lvl2pPr>
            <a:lvl3pPr marL="1143000" indent="-228600" eaLnBrk="0" hangingPunct="0">
              <a:defRPr sz="2300">
                <a:solidFill>
                  <a:schemeClr val="tx1"/>
                </a:solidFill>
                <a:latin typeface="Times New Roman" pitchFamily="18" charset="0"/>
              </a:defRPr>
            </a:lvl3pPr>
            <a:lvl4pPr marL="1600200" indent="-228600" eaLnBrk="0" hangingPunct="0">
              <a:defRPr sz="2300">
                <a:solidFill>
                  <a:schemeClr val="tx1"/>
                </a:solidFill>
                <a:latin typeface="Times New Roman" pitchFamily="18" charset="0"/>
              </a:defRPr>
            </a:lvl4pPr>
            <a:lvl5pPr marL="2057400" indent="-228600" eaLnBrk="0" hangingPunct="0">
              <a:defRPr sz="2300">
                <a:solidFill>
                  <a:schemeClr val="tx1"/>
                </a:solidFill>
                <a:latin typeface="Times New Roman" pitchFamily="18" charset="0"/>
              </a:defRPr>
            </a:lvl5pPr>
            <a:lvl6pPr marL="2514600" indent="-228600" eaLnBrk="0" fontAlgn="base" hangingPunct="0">
              <a:spcBef>
                <a:spcPct val="0"/>
              </a:spcBef>
              <a:spcAft>
                <a:spcPct val="0"/>
              </a:spcAft>
              <a:defRPr sz="2300">
                <a:solidFill>
                  <a:schemeClr val="tx1"/>
                </a:solidFill>
                <a:latin typeface="Times New Roman" pitchFamily="18" charset="0"/>
              </a:defRPr>
            </a:lvl6pPr>
            <a:lvl7pPr marL="2971800" indent="-228600" eaLnBrk="0" fontAlgn="base" hangingPunct="0">
              <a:spcBef>
                <a:spcPct val="0"/>
              </a:spcBef>
              <a:spcAft>
                <a:spcPct val="0"/>
              </a:spcAft>
              <a:defRPr sz="2300">
                <a:solidFill>
                  <a:schemeClr val="tx1"/>
                </a:solidFill>
                <a:latin typeface="Times New Roman" pitchFamily="18" charset="0"/>
              </a:defRPr>
            </a:lvl7pPr>
            <a:lvl8pPr marL="3429000" indent="-228600" eaLnBrk="0" fontAlgn="base" hangingPunct="0">
              <a:spcBef>
                <a:spcPct val="0"/>
              </a:spcBef>
              <a:spcAft>
                <a:spcPct val="0"/>
              </a:spcAft>
              <a:defRPr sz="2300">
                <a:solidFill>
                  <a:schemeClr val="tx1"/>
                </a:solidFill>
                <a:latin typeface="Times New Roman" pitchFamily="18" charset="0"/>
              </a:defRPr>
            </a:lvl8pPr>
            <a:lvl9pPr marL="3886200" indent="-228600" eaLnBrk="0" fontAlgn="base" hangingPunct="0">
              <a:spcBef>
                <a:spcPct val="0"/>
              </a:spcBef>
              <a:spcAft>
                <a:spcPct val="0"/>
              </a:spcAft>
              <a:defRPr sz="2300">
                <a:solidFill>
                  <a:schemeClr val="tx1"/>
                </a:solidFill>
                <a:latin typeface="Times New Roman" pitchFamily="18" charset="0"/>
              </a:defRPr>
            </a:lvl9pPr>
          </a:lstStyle>
          <a:p>
            <a:pPr eaLnBrk="1" hangingPunct="1">
              <a:defRPr/>
            </a:pPr>
            <a:endParaRPr lang="da-DK" altLang="da-DK">
              <a:ea typeface="+mn-ea"/>
            </a:endParaRPr>
          </a:p>
        </p:txBody>
      </p:sp>
      <p:pic>
        <p:nvPicPr>
          <p:cNvPr id="1028" name="Billede 10"/>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3348950" y="88900"/>
            <a:ext cx="6048375" cy="425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Lst>
  <p:txStyles>
    <p:titleStyle>
      <a:lvl1pPr algn="l" defTabSz="4176713" rtl="0" eaLnBrk="0" fontAlgn="base" hangingPunct="0">
        <a:spcBef>
          <a:spcPct val="0"/>
        </a:spcBef>
        <a:spcAft>
          <a:spcPct val="0"/>
        </a:spcAft>
        <a:defRPr sz="9100" b="1">
          <a:solidFill>
            <a:schemeClr val="tx2"/>
          </a:solidFill>
          <a:latin typeface="+mj-lt"/>
          <a:ea typeface="MS PGothic" pitchFamily="34" charset="-128"/>
          <a:cs typeface="MS PGothic" charset="0"/>
        </a:defRPr>
      </a:lvl1pPr>
      <a:lvl2pPr algn="l" defTabSz="4176713" rtl="0" eaLnBrk="0" fontAlgn="base" hangingPunct="0">
        <a:spcBef>
          <a:spcPct val="0"/>
        </a:spcBef>
        <a:spcAft>
          <a:spcPct val="0"/>
        </a:spcAft>
        <a:defRPr sz="9100" b="1">
          <a:solidFill>
            <a:schemeClr val="tx2"/>
          </a:solidFill>
          <a:latin typeface="Arial" charset="0"/>
          <a:ea typeface="MS PGothic" pitchFamily="34" charset="-128"/>
          <a:cs typeface="MS PGothic" charset="0"/>
        </a:defRPr>
      </a:lvl2pPr>
      <a:lvl3pPr algn="l" defTabSz="4176713" rtl="0" eaLnBrk="0" fontAlgn="base" hangingPunct="0">
        <a:spcBef>
          <a:spcPct val="0"/>
        </a:spcBef>
        <a:spcAft>
          <a:spcPct val="0"/>
        </a:spcAft>
        <a:defRPr sz="9100" b="1">
          <a:solidFill>
            <a:schemeClr val="tx2"/>
          </a:solidFill>
          <a:latin typeface="Arial" charset="0"/>
          <a:ea typeface="MS PGothic" pitchFamily="34" charset="-128"/>
          <a:cs typeface="MS PGothic" charset="0"/>
        </a:defRPr>
      </a:lvl3pPr>
      <a:lvl4pPr algn="l" defTabSz="4176713" rtl="0" eaLnBrk="0" fontAlgn="base" hangingPunct="0">
        <a:spcBef>
          <a:spcPct val="0"/>
        </a:spcBef>
        <a:spcAft>
          <a:spcPct val="0"/>
        </a:spcAft>
        <a:defRPr sz="9100" b="1">
          <a:solidFill>
            <a:schemeClr val="tx2"/>
          </a:solidFill>
          <a:latin typeface="Arial" charset="0"/>
          <a:ea typeface="MS PGothic" pitchFamily="34" charset="-128"/>
          <a:cs typeface="MS PGothic" charset="0"/>
        </a:defRPr>
      </a:lvl4pPr>
      <a:lvl5pPr algn="l" defTabSz="4176713" rtl="0" eaLnBrk="0" fontAlgn="base" hangingPunct="0">
        <a:spcBef>
          <a:spcPct val="0"/>
        </a:spcBef>
        <a:spcAft>
          <a:spcPct val="0"/>
        </a:spcAft>
        <a:defRPr sz="9100" b="1">
          <a:solidFill>
            <a:schemeClr val="tx2"/>
          </a:solidFill>
          <a:latin typeface="Arial" charset="0"/>
          <a:ea typeface="MS PGothic" pitchFamily="34" charset="-128"/>
          <a:cs typeface="MS PGothic" charset="0"/>
        </a:defRPr>
      </a:lvl5pPr>
      <a:lvl6pPr marL="457200" algn="l" defTabSz="4176713" rtl="0" fontAlgn="base">
        <a:spcBef>
          <a:spcPct val="0"/>
        </a:spcBef>
        <a:spcAft>
          <a:spcPct val="0"/>
        </a:spcAft>
        <a:defRPr sz="9100" b="1">
          <a:solidFill>
            <a:schemeClr val="tx2"/>
          </a:solidFill>
          <a:latin typeface="Arial" charset="0"/>
        </a:defRPr>
      </a:lvl6pPr>
      <a:lvl7pPr marL="914400" algn="l" defTabSz="4176713" rtl="0" fontAlgn="base">
        <a:spcBef>
          <a:spcPct val="0"/>
        </a:spcBef>
        <a:spcAft>
          <a:spcPct val="0"/>
        </a:spcAft>
        <a:defRPr sz="9100" b="1">
          <a:solidFill>
            <a:schemeClr val="tx2"/>
          </a:solidFill>
          <a:latin typeface="Arial" charset="0"/>
        </a:defRPr>
      </a:lvl7pPr>
      <a:lvl8pPr marL="1371600" algn="l" defTabSz="4176713" rtl="0" fontAlgn="base">
        <a:spcBef>
          <a:spcPct val="0"/>
        </a:spcBef>
        <a:spcAft>
          <a:spcPct val="0"/>
        </a:spcAft>
        <a:defRPr sz="9100" b="1">
          <a:solidFill>
            <a:schemeClr val="tx2"/>
          </a:solidFill>
          <a:latin typeface="Arial" charset="0"/>
        </a:defRPr>
      </a:lvl8pPr>
      <a:lvl9pPr marL="1828800" algn="l" defTabSz="4176713" rtl="0" fontAlgn="base">
        <a:spcBef>
          <a:spcPct val="0"/>
        </a:spcBef>
        <a:spcAft>
          <a:spcPct val="0"/>
        </a:spcAft>
        <a:defRPr sz="9100" b="1">
          <a:solidFill>
            <a:schemeClr val="tx2"/>
          </a:solidFill>
          <a:latin typeface="Arial" charset="0"/>
        </a:defRPr>
      </a:lvl9pPr>
    </p:titleStyle>
    <p:bodyStyle>
      <a:lvl1pPr marL="1565275" indent="-1565275" algn="l" defTabSz="4176713" rtl="0" eaLnBrk="0" fontAlgn="base" hangingPunct="0">
        <a:spcBef>
          <a:spcPct val="20000"/>
        </a:spcBef>
        <a:spcAft>
          <a:spcPct val="0"/>
        </a:spcAft>
        <a:defRPr sz="4500" b="1">
          <a:solidFill>
            <a:schemeClr val="tx1"/>
          </a:solidFill>
          <a:latin typeface="+mn-lt"/>
          <a:ea typeface="MS PGothic" pitchFamily="34" charset="-128"/>
          <a:cs typeface="MS PGothic" charset="0"/>
        </a:defRPr>
      </a:lvl1pPr>
      <a:lvl2pPr marL="3392488" indent="-1306513" algn="l" defTabSz="4176713" rtl="0" eaLnBrk="0" fontAlgn="base" hangingPunct="0">
        <a:spcBef>
          <a:spcPct val="20000"/>
        </a:spcBef>
        <a:spcAft>
          <a:spcPct val="0"/>
        </a:spcAft>
        <a:defRPr sz="6800">
          <a:solidFill>
            <a:schemeClr val="tx1"/>
          </a:solidFill>
          <a:latin typeface="+mn-lt"/>
          <a:ea typeface="MS PGothic" pitchFamily="34" charset="-128"/>
          <a:cs typeface="MS PGothic" charset="0"/>
        </a:defRPr>
      </a:lvl2pPr>
      <a:lvl3pPr marL="5218113" indent="-1041400" algn="l" defTabSz="4176713" rtl="0" eaLnBrk="0" fontAlgn="base" hangingPunct="0">
        <a:spcBef>
          <a:spcPct val="20000"/>
        </a:spcBef>
        <a:spcAft>
          <a:spcPct val="0"/>
        </a:spcAft>
        <a:defRPr sz="4500">
          <a:solidFill>
            <a:schemeClr val="tx1"/>
          </a:solidFill>
          <a:latin typeface="+mn-lt"/>
          <a:ea typeface="MS PGothic" pitchFamily="34" charset="-128"/>
          <a:cs typeface="MS PGothic" charset="0"/>
        </a:defRPr>
      </a:lvl3pPr>
      <a:lvl4pPr marL="7308850" indent="-1044575" algn="l" defTabSz="4176713" rtl="0" eaLnBrk="0" fontAlgn="base" hangingPunct="0">
        <a:spcBef>
          <a:spcPct val="20000"/>
        </a:spcBef>
        <a:spcAft>
          <a:spcPct val="0"/>
        </a:spcAft>
        <a:defRPr sz="2600">
          <a:solidFill>
            <a:schemeClr val="tx1"/>
          </a:solidFill>
          <a:latin typeface="+mn-lt"/>
          <a:ea typeface="MS PGothic" pitchFamily="34" charset="-128"/>
          <a:cs typeface="MS PGothic" charset="0"/>
        </a:defRPr>
      </a:lvl4pPr>
      <a:lvl5pPr marL="9393238" indent="-1047750" algn="l" defTabSz="4176713" rtl="0" eaLnBrk="0" fontAlgn="base" hangingPunct="0">
        <a:spcBef>
          <a:spcPct val="20000"/>
        </a:spcBef>
        <a:spcAft>
          <a:spcPct val="0"/>
        </a:spcAft>
        <a:defRPr sz="2300">
          <a:solidFill>
            <a:schemeClr val="tx1"/>
          </a:solidFill>
          <a:latin typeface="+mn-lt"/>
          <a:ea typeface="MS PGothic" pitchFamily="34" charset="-128"/>
          <a:cs typeface="MS PGothic" charset="0"/>
        </a:defRPr>
      </a:lvl5pPr>
      <a:lvl6pPr marL="9850438" indent="-1047750" algn="l" defTabSz="4176713" rtl="0" fontAlgn="base">
        <a:spcBef>
          <a:spcPct val="20000"/>
        </a:spcBef>
        <a:spcAft>
          <a:spcPct val="0"/>
        </a:spcAft>
        <a:defRPr sz="2300">
          <a:solidFill>
            <a:schemeClr val="tx1"/>
          </a:solidFill>
          <a:latin typeface="+mn-lt"/>
        </a:defRPr>
      </a:lvl6pPr>
      <a:lvl7pPr marL="10307638" indent="-1047750" algn="l" defTabSz="4176713" rtl="0" fontAlgn="base">
        <a:spcBef>
          <a:spcPct val="20000"/>
        </a:spcBef>
        <a:spcAft>
          <a:spcPct val="0"/>
        </a:spcAft>
        <a:defRPr sz="2300">
          <a:solidFill>
            <a:schemeClr val="tx1"/>
          </a:solidFill>
          <a:latin typeface="+mn-lt"/>
        </a:defRPr>
      </a:lvl7pPr>
      <a:lvl8pPr marL="10764838" indent="-1047750" algn="l" defTabSz="4176713" rtl="0" fontAlgn="base">
        <a:spcBef>
          <a:spcPct val="20000"/>
        </a:spcBef>
        <a:spcAft>
          <a:spcPct val="0"/>
        </a:spcAft>
        <a:defRPr sz="2300">
          <a:solidFill>
            <a:schemeClr val="tx1"/>
          </a:solidFill>
          <a:latin typeface="+mn-lt"/>
        </a:defRPr>
      </a:lvl8pPr>
      <a:lvl9pPr marL="11222038" indent="-1047750" algn="l" defTabSz="4176713" rtl="0" fontAlgn="base">
        <a:spcBef>
          <a:spcPct val="20000"/>
        </a:spcBef>
        <a:spcAft>
          <a:spcPct val="0"/>
        </a:spcAft>
        <a:defRPr sz="23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ktangel 17"/>
          <p:cNvSpPr>
            <a:spLocks noChangeArrowheads="1"/>
          </p:cNvSpPr>
          <p:nvPr/>
        </p:nvSpPr>
        <p:spPr bwMode="auto">
          <a:xfrm>
            <a:off x="0" y="0"/>
            <a:ext cx="30279975" cy="4841875"/>
          </a:xfrm>
          <a:prstGeom prst="rect">
            <a:avLst/>
          </a:prstGeom>
          <a:blipFill dpi="0" rotWithShape="1">
            <a:blip r:embed="rId2">
              <a:alphaModFix amt="47000"/>
            </a:blip>
            <a:srcRect/>
            <a:stretch>
              <a:fillRect/>
            </a:stretch>
          </a:blip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863600">
              <a:defRPr sz="2300">
                <a:solidFill>
                  <a:schemeClr val="tx1"/>
                </a:solidFill>
                <a:latin typeface="Times New Roman" panose="02020603050405020304" pitchFamily="18" charset="0"/>
                <a:ea typeface="MS PGothic" panose="020B0600070205080204" pitchFamily="34" charset="-128"/>
              </a:defRPr>
            </a:lvl1pPr>
            <a:lvl2pPr marL="742950" indent="-285750" defTabSz="863600">
              <a:defRPr sz="2300">
                <a:solidFill>
                  <a:schemeClr val="tx1"/>
                </a:solidFill>
                <a:latin typeface="Times New Roman" panose="02020603050405020304" pitchFamily="18" charset="0"/>
                <a:ea typeface="MS PGothic" panose="020B0600070205080204" pitchFamily="34" charset="-128"/>
              </a:defRPr>
            </a:lvl2pPr>
            <a:lvl3pPr marL="1143000" indent="-228600" defTabSz="863600">
              <a:defRPr sz="2300">
                <a:solidFill>
                  <a:schemeClr val="tx1"/>
                </a:solidFill>
                <a:latin typeface="Times New Roman" panose="02020603050405020304" pitchFamily="18" charset="0"/>
                <a:ea typeface="MS PGothic" panose="020B0600070205080204" pitchFamily="34" charset="-128"/>
              </a:defRPr>
            </a:lvl3pPr>
            <a:lvl4pPr marL="1600200" indent="-228600" defTabSz="863600">
              <a:defRPr sz="2300">
                <a:solidFill>
                  <a:schemeClr val="tx1"/>
                </a:solidFill>
                <a:latin typeface="Times New Roman" panose="02020603050405020304" pitchFamily="18" charset="0"/>
                <a:ea typeface="MS PGothic" panose="020B0600070205080204" pitchFamily="34" charset="-128"/>
              </a:defRPr>
            </a:lvl4pPr>
            <a:lvl5pPr marL="2057400" indent="-228600" defTabSz="863600">
              <a:defRPr sz="2300">
                <a:solidFill>
                  <a:schemeClr val="tx1"/>
                </a:solidFill>
                <a:latin typeface="Times New Roman" panose="02020603050405020304" pitchFamily="18" charset="0"/>
                <a:ea typeface="MS PGothic" panose="020B0600070205080204" pitchFamily="34" charset="-128"/>
              </a:defRPr>
            </a:lvl5pPr>
            <a:lvl6pPr marL="25146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eaLnBrk="1" hangingPunct="1"/>
            <a:endParaRPr lang="da-DK" altLang="da-DK" dirty="0"/>
          </a:p>
        </p:txBody>
      </p:sp>
      <p:sp>
        <p:nvSpPr>
          <p:cNvPr id="5123" name="Rectangle 11"/>
          <p:cNvSpPr>
            <a:spLocks noChangeArrowheads="1"/>
          </p:cNvSpPr>
          <p:nvPr/>
        </p:nvSpPr>
        <p:spPr bwMode="auto">
          <a:xfrm>
            <a:off x="22899688" y="10945813"/>
            <a:ext cx="6300787" cy="307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176713">
              <a:defRPr sz="2300">
                <a:solidFill>
                  <a:schemeClr val="tx1"/>
                </a:solidFill>
                <a:latin typeface="Times New Roman" panose="02020603050405020304" pitchFamily="18" charset="0"/>
                <a:ea typeface="MS PGothic" panose="020B0600070205080204" pitchFamily="34" charset="-128"/>
              </a:defRPr>
            </a:lvl1pPr>
            <a:lvl2pPr marL="742950" indent="-285750" defTabSz="4176713">
              <a:defRPr sz="2300">
                <a:solidFill>
                  <a:schemeClr val="tx1"/>
                </a:solidFill>
                <a:latin typeface="Times New Roman" panose="02020603050405020304" pitchFamily="18" charset="0"/>
                <a:ea typeface="MS PGothic" panose="020B0600070205080204" pitchFamily="34" charset="-128"/>
              </a:defRPr>
            </a:lvl2pPr>
            <a:lvl3pPr marL="1143000" indent="-228600" defTabSz="4176713">
              <a:defRPr sz="2300">
                <a:solidFill>
                  <a:schemeClr val="tx1"/>
                </a:solidFill>
                <a:latin typeface="Times New Roman" panose="02020603050405020304" pitchFamily="18" charset="0"/>
                <a:ea typeface="MS PGothic" panose="020B0600070205080204" pitchFamily="34" charset="-128"/>
              </a:defRPr>
            </a:lvl3pPr>
            <a:lvl4pPr marL="1600200" indent="-228600" defTabSz="4176713">
              <a:defRPr sz="2300">
                <a:solidFill>
                  <a:schemeClr val="tx1"/>
                </a:solidFill>
                <a:latin typeface="Times New Roman" panose="02020603050405020304" pitchFamily="18" charset="0"/>
                <a:ea typeface="MS PGothic" panose="020B0600070205080204" pitchFamily="34" charset="-128"/>
              </a:defRPr>
            </a:lvl4pPr>
            <a:lvl5pPr marL="2057400" indent="-228600" defTabSz="4176713">
              <a:defRPr sz="2300">
                <a:solidFill>
                  <a:schemeClr val="tx1"/>
                </a:solidFill>
                <a:latin typeface="Times New Roman" panose="02020603050405020304" pitchFamily="18" charset="0"/>
                <a:ea typeface="MS PGothic" panose="020B0600070205080204" pitchFamily="34" charset="-128"/>
              </a:defRPr>
            </a:lvl5pPr>
            <a:lvl6pPr marL="2514600" indent="-228600" defTabSz="4176713"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4176713"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4176713"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4176713"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sz="1500">
              <a:latin typeface="Arial" panose="020B0604020202020204" pitchFamily="34" charset="0"/>
            </a:endParaRPr>
          </a:p>
        </p:txBody>
      </p:sp>
      <p:sp>
        <p:nvSpPr>
          <p:cNvPr id="5124" name="Rectangle 12"/>
          <p:cNvSpPr>
            <a:spLocks noGrp="1" noChangeArrowheads="1"/>
          </p:cNvSpPr>
          <p:nvPr>
            <p:ph type="title" idx="4294967295"/>
          </p:nvPr>
        </p:nvSpPr>
        <p:spPr bwMode="auto">
          <a:xfrm>
            <a:off x="1001713" y="908050"/>
            <a:ext cx="27074813" cy="3632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da-DK" altLang="en-US" sz="11500">
                <a:solidFill>
                  <a:schemeClr val="bg1"/>
                </a:solidFill>
              </a:rPr>
              <a:t>Poster titel: Arial fed 115pt</a:t>
            </a:r>
            <a:br>
              <a:rPr lang="da-DK" altLang="en-US" sz="11500">
                <a:solidFill>
                  <a:schemeClr val="bg1"/>
                </a:solidFill>
              </a:rPr>
            </a:br>
            <a:r>
              <a:rPr lang="da-DK" altLang="en-US" sz="7200" b="0">
                <a:solidFill>
                  <a:schemeClr val="bg1"/>
                </a:solidFill>
              </a:rPr>
              <a:t>Underoverskrift: Arial 72pt</a:t>
            </a:r>
          </a:p>
        </p:txBody>
      </p:sp>
      <p:sp>
        <p:nvSpPr>
          <p:cNvPr id="5125" name="Rectangle 13"/>
          <p:cNvSpPr>
            <a:spLocks noChangeArrowheads="1"/>
          </p:cNvSpPr>
          <p:nvPr/>
        </p:nvSpPr>
        <p:spPr bwMode="auto">
          <a:xfrm>
            <a:off x="1001713" y="10494963"/>
            <a:ext cx="13916025" cy="939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176713">
              <a:defRPr sz="2300">
                <a:solidFill>
                  <a:schemeClr val="tx1"/>
                </a:solidFill>
                <a:latin typeface="Times New Roman" panose="02020603050405020304" pitchFamily="18" charset="0"/>
                <a:ea typeface="MS PGothic" panose="020B0600070205080204" pitchFamily="34" charset="-128"/>
              </a:defRPr>
            </a:lvl1pPr>
            <a:lvl2pPr marL="742950" indent="-285750" defTabSz="4176713">
              <a:defRPr sz="2300">
                <a:solidFill>
                  <a:schemeClr val="tx1"/>
                </a:solidFill>
                <a:latin typeface="Times New Roman" panose="02020603050405020304" pitchFamily="18" charset="0"/>
                <a:ea typeface="MS PGothic" panose="020B0600070205080204" pitchFamily="34" charset="-128"/>
              </a:defRPr>
            </a:lvl2pPr>
            <a:lvl3pPr marL="1143000" indent="-228600" defTabSz="4176713">
              <a:defRPr sz="2300">
                <a:solidFill>
                  <a:schemeClr val="tx1"/>
                </a:solidFill>
                <a:latin typeface="Times New Roman" panose="02020603050405020304" pitchFamily="18" charset="0"/>
                <a:ea typeface="MS PGothic" panose="020B0600070205080204" pitchFamily="34" charset="-128"/>
              </a:defRPr>
            </a:lvl3pPr>
            <a:lvl4pPr marL="1600200" indent="-228600" defTabSz="4176713">
              <a:defRPr sz="2300">
                <a:solidFill>
                  <a:schemeClr val="tx1"/>
                </a:solidFill>
                <a:latin typeface="Times New Roman" panose="02020603050405020304" pitchFamily="18" charset="0"/>
                <a:ea typeface="MS PGothic" panose="020B0600070205080204" pitchFamily="34" charset="-128"/>
              </a:defRPr>
            </a:lvl4pPr>
            <a:lvl5pPr marL="2057400" indent="-228600" defTabSz="4176713">
              <a:defRPr sz="2300">
                <a:solidFill>
                  <a:schemeClr val="tx1"/>
                </a:solidFill>
                <a:latin typeface="Times New Roman" panose="02020603050405020304" pitchFamily="18" charset="0"/>
                <a:ea typeface="MS PGothic" panose="020B0600070205080204" pitchFamily="34" charset="-128"/>
              </a:defRPr>
            </a:lvl5pPr>
            <a:lvl6pPr marL="2514600" indent="-228600" defTabSz="4176713"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4176713"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4176713"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4176713"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eaLnBrk="1" hangingPunct="1"/>
            <a:r>
              <a:rPr lang="da-DK" altLang="en-US" sz="4400" b="1">
                <a:latin typeface="Arial" panose="020B0604020202020204" pitchFamily="34" charset="0"/>
              </a:rPr>
              <a:t>Overskrift: Arial fed 44pt</a:t>
            </a:r>
            <a:br>
              <a:rPr lang="da-DK" altLang="en-US" sz="3000" i="1">
                <a:latin typeface="Arial" panose="020B0604020202020204" pitchFamily="34" charset="0"/>
              </a:rPr>
            </a:br>
            <a:r>
              <a:rPr lang="da-DK" altLang="en-US" sz="3200" b="1">
                <a:latin typeface="Arial" panose="020B0604020202020204" pitchFamily="34" charset="0"/>
              </a:rPr>
              <a:t>Underoverskrift: Arial fed 32pt</a:t>
            </a:r>
            <a:r>
              <a:rPr lang="da-DK" altLang="en-US" sz="2000" i="1">
                <a:latin typeface="Arial" panose="020B0604020202020204" pitchFamily="34" charset="0"/>
              </a:rPr>
              <a:t> </a:t>
            </a:r>
            <a:br>
              <a:rPr lang="da-DK" altLang="en-US" sz="1500" i="1">
                <a:latin typeface="Arial" panose="020B0604020202020204" pitchFamily="34" charset="0"/>
              </a:rPr>
            </a:br>
            <a:r>
              <a:rPr lang="da-DK" altLang="en-US" sz="3000">
                <a:latin typeface="Arial" panose="020B0604020202020204" pitchFamily="34" charset="0"/>
              </a:rPr>
              <a:t>Brødtekst: Arial 30pt</a:t>
            </a:r>
            <a:r>
              <a:rPr lang="da-DK" altLang="en-US" sz="3000" i="1">
                <a:latin typeface="Arial" panose="020B0604020202020204" pitchFamily="34" charset="0"/>
              </a:rPr>
              <a:t> </a:t>
            </a:r>
            <a:br>
              <a:rPr lang="da-DK" altLang="en-US" sz="3000" i="1">
                <a:latin typeface="Arial" panose="020B0604020202020204" pitchFamily="34" charset="0"/>
              </a:rPr>
            </a:br>
            <a:r>
              <a:rPr lang="da-DK" altLang="en-US" sz="3000" i="1">
                <a:latin typeface="Arial" panose="020B0604020202020204" pitchFamily="34" charset="0"/>
              </a:rPr>
              <a:t>Brødtekst kursiv: Arial kursiv 30pt</a:t>
            </a:r>
            <a:br>
              <a:rPr lang="da-DK" altLang="en-US" sz="2100" i="1">
                <a:latin typeface="Arial" panose="020B0604020202020204" pitchFamily="34" charset="0"/>
              </a:rPr>
            </a:br>
            <a:br>
              <a:rPr lang="da-DK" altLang="en-US" sz="1700">
                <a:latin typeface="Arial" panose="020B0604020202020204" pitchFamily="34" charset="0"/>
              </a:rPr>
            </a:br>
            <a:br>
              <a:rPr lang="da-DK" altLang="en-US" sz="1500" b="1">
                <a:latin typeface="Arial" panose="020B0604020202020204" pitchFamily="34" charset="0"/>
              </a:rPr>
            </a:br>
            <a:r>
              <a:rPr lang="da-DK" altLang="en-US" sz="3000">
                <a:latin typeface="Arial" panose="020B0604020202020204" pitchFamily="34" charset="0"/>
              </a:rPr>
              <a:t>Ad eternum ad infinitum lorem ipsum ad eternum ad infinitum ipsum ad eternum ad infinitum lorem ipsum a eternum ad infinitum lorem. Lorem ipsum ad eternum ad infinitum lorem ipsum ad eternum ad infinitum ipum ad eternum ad infinitum lorem ipsum ad etrnum  infinitum lorem. Lorem ipsum ad eternum ad infinitum lor ipsum ad eternum ad infinitum ipsum ad eternum ad infinitum lorem ipsum ad eternum ad infinitum lorem. rem ipsum ad eternum</a:t>
            </a:r>
            <a:br>
              <a:rPr lang="da-DK" altLang="en-US" sz="3000">
                <a:latin typeface="Arial" panose="020B0604020202020204" pitchFamily="34" charset="0"/>
              </a:rPr>
            </a:br>
            <a:br>
              <a:rPr lang="da-DK" altLang="en-US" sz="3000">
                <a:latin typeface="Arial" panose="020B0604020202020204" pitchFamily="34" charset="0"/>
              </a:rPr>
            </a:br>
            <a:r>
              <a:rPr lang="da-DK" altLang="en-US" sz="3000">
                <a:latin typeface="Arial" panose="020B0604020202020204" pitchFamily="34" charset="0"/>
              </a:rPr>
              <a:t>Nad infinitum lorem ipsum ad eternum ad infinitum ipsum ad eternum ad infinitum lorem ipsum ad eternum ad infnitum lorem. Lorem ipsum ad eternum ad infinitum lorem ipsum ad eternum ad infinitum ipsum ad eternum ad infinitum lorem ipsum ad eternum ad infnitum lorem. Lorem ipsum ad eternum ad infinitum lorem ipsum ad eternum ad infinitum ipsum ad eternum adnfinitum lorem ipsum ad eternum ad iitum lorem. Lorem ipsum ad eternum ad </a:t>
            </a:r>
          </a:p>
        </p:txBody>
      </p:sp>
      <p:sp>
        <p:nvSpPr>
          <p:cNvPr id="5126" name="Rectangle 14"/>
          <p:cNvSpPr>
            <a:spLocks noChangeArrowheads="1"/>
          </p:cNvSpPr>
          <p:nvPr/>
        </p:nvSpPr>
        <p:spPr bwMode="auto">
          <a:xfrm>
            <a:off x="15657513" y="18649950"/>
            <a:ext cx="13476287" cy="824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176713">
              <a:defRPr sz="2300">
                <a:solidFill>
                  <a:schemeClr val="tx1"/>
                </a:solidFill>
                <a:latin typeface="Times New Roman" panose="02020603050405020304" pitchFamily="18" charset="0"/>
                <a:ea typeface="MS PGothic" panose="020B0600070205080204" pitchFamily="34" charset="-128"/>
              </a:defRPr>
            </a:lvl1pPr>
            <a:lvl2pPr marL="742950" indent="-285750" defTabSz="4176713">
              <a:defRPr sz="2300">
                <a:solidFill>
                  <a:schemeClr val="tx1"/>
                </a:solidFill>
                <a:latin typeface="Times New Roman" panose="02020603050405020304" pitchFamily="18" charset="0"/>
                <a:ea typeface="MS PGothic" panose="020B0600070205080204" pitchFamily="34" charset="-128"/>
              </a:defRPr>
            </a:lvl2pPr>
            <a:lvl3pPr marL="1143000" indent="-228600" defTabSz="4176713">
              <a:defRPr sz="2300">
                <a:solidFill>
                  <a:schemeClr val="tx1"/>
                </a:solidFill>
                <a:latin typeface="Times New Roman" panose="02020603050405020304" pitchFamily="18" charset="0"/>
                <a:ea typeface="MS PGothic" panose="020B0600070205080204" pitchFamily="34" charset="-128"/>
              </a:defRPr>
            </a:lvl3pPr>
            <a:lvl4pPr marL="1600200" indent="-228600" defTabSz="4176713">
              <a:defRPr sz="2300">
                <a:solidFill>
                  <a:schemeClr val="tx1"/>
                </a:solidFill>
                <a:latin typeface="Times New Roman" panose="02020603050405020304" pitchFamily="18" charset="0"/>
                <a:ea typeface="MS PGothic" panose="020B0600070205080204" pitchFamily="34" charset="-128"/>
              </a:defRPr>
            </a:lvl4pPr>
            <a:lvl5pPr marL="2057400" indent="-228600" defTabSz="4176713">
              <a:defRPr sz="2300">
                <a:solidFill>
                  <a:schemeClr val="tx1"/>
                </a:solidFill>
                <a:latin typeface="Times New Roman" panose="02020603050405020304" pitchFamily="18" charset="0"/>
                <a:ea typeface="MS PGothic" panose="020B0600070205080204" pitchFamily="34" charset="-128"/>
              </a:defRPr>
            </a:lvl5pPr>
            <a:lvl6pPr marL="2514600" indent="-228600" defTabSz="4176713"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4176713"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4176713"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4176713"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eaLnBrk="1" hangingPunct="1"/>
            <a:r>
              <a:rPr lang="da-DK" altLang="en-US" sz="3000">
                <a:latin typeface="Arial" panose="020B0604020202020204" pitchFamily="34" charset="0"/>
              </a:rPr>
              <a:t>Ad eternum ad infinitum lorem ipsum ad eternum ad infinitum ipsum ad eternum ad infinitum lorem ipsum a eternum ad infinitum lorem. Lorem ipsum ad eternum ad infinitum lorem ipsum ad eternum ad infinitum ipum ad eternum ad infinitum lorem ipsum ad etrnum  infinitum lorem. Lorem ipsum ad eternum ad infinitum lor ipsum ad eternum ad infinitum ipsum ad eternum ad infinitum lorem ipsum ad eternum ad infinitum lorem. rem ipsum ad eternum</a:t>
            </a:r>
            <a:br>
              <a:rPr lang="da-DK" altLang="en-US" sz="3000">
                <a:latin typeface="Arial" panose="020B0604020202020204" pitchFamily="34" charset="0"/>
              </a:rPr>
            </a:br>
            <a:br>
              <a:rPr lang="da-DK" altLang="en-US" sz="3200">
                <a:latin typeface="Arial" panose="020B0604020202020204" pitchFamily="34" charset="0"/>
              </a:rPr>
            </a:br>
            <a:br>
              <a:rPr lang="da-DK" altLang="en-US" sz="2000" i="1">
                <a:latin typeface="Arial" panose="020B0604020202020204" pitchFamily="34" charset="0"/>
              </a:rPr>
            </a:br>
            <a:r>
              <a:rPr lang="da-DK" altLang="en-US" sz="3200" b="1">
                <a:latin typeface="Arial" panose="020B0604020202020204" pitchFamily="34" charset="0"/>
              </a:rPr>
              <a:t>Underoverskrift: Arial fed 32pt</a:t>
            </a:r>
            <a:br>
              <a:rPr lang="da-DK" altLang="en-US" sz="2000" i="1">
                <a:latin typeface="Arial" panose="020B0604020202020204" pitchFamily="34" charset="0"/>
              </a:rPr>
            </a:br>
            <a:r>
              <a:rPr lang="da-DK" altLang="en-US" sz="3000">
                <a:latin typeface="Arial" panose="020B0604020202020204" pitchFamily="34" charset="0"/>
              </a:rPr>
              <a:t>Nad infinitum lorem ipsum ad eternum ad infinitum ipsum ad eternum ad infinitum lorem ipsum ad eternum ad infnitum lorem. Lorem ipsum ad eternum ad infinitum lorem ipsum ad eternum ad infinitum ipsum ad eternum ad infinitum lorem ipsum ad eternum ad infnitum lorem. Lorem ipsum ad eternum ad infinitum lorem ipsum ad eternum ad infinitum ipsum ad eternum adnfinitum lorem ipsum ad eternum ad iitum lorem. Lorem ipsum ad eternum ad infinitum lorem ipsum ad ernum ad infinitum ipsum ad eternum ad infinitum lorem ipsum ad eternum ad infinitum lorem. Lorem ipsum ad eternum ad infinitum lorem ipsum ad eternum.</a:t>
            </a:r>
            <a:br>
              <a:rPr lang="da-DK" altLang="en-US" sz="2100">
                <a:latin typeface="Arial" panose="020B0604020202020204" pitchFamily="34" charset="0"/>
              </a:rPr>
            </a:br>
            <a:endParaRPr lang="da-DK" altLang="en-US" sz="2100">
              <a:latin typeface="Arial" panose="020B0604020202020204" pitchFamily="34" charset="0"/>
            </a:endParaRPr>
          </a:p>
        </p:txBody>
      </p:sp>
      <p:sp>
        <p:nvSpPr>
          <p:cNvPr id="5127" name="Rectangle 15"/>
          <p:cNvSpPr>
            <a:spLocks noChangeArrowheads="1"/>
          </p:cNvSpPr>
          <p:nvPr/>
        </p:nvSpPr>
        <p:spPr bwMode="auto">
          <a:xfrm>
            <a:off x="15625763" y="10945813"/>
            <a:ext cx="6265862" cy="307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176713">
              <a:defRPr sz="2300">
                <a:solidFill>
                  <a:schemeClr val="tx1"/>
                </a:solidFill>
                <a:latin typeface="Times New Roman" panose="02020603050405020304" pitchFamily="18" charset="0"/>
                <a:ea typeface="MS PGothic" panose="020B0600070205080204" pitchFamily="34" charset="-128"/>
              </a:defRPr>
            </a:lvl1pPr>
            <a:lvl2pPr marL="742950" indent="-285750" defTabSz="4176713">
              <a:defRPr sz="2300">
                <a:solidFill>
                  <a:schemeClr val="tx1"/>
                </a:solidFill>
                <a:latin typeface="Times New Roman" panose="02020603050405020304" pitchFamily="18" charset="0"/>
                <a:ea typeface="MS PGothic" panose="020B0600070205080204" pitchFamily="34" charset="-128"/>
              </a:defRPr>
            </a:lvl2pPr>
            <a:lvl3pPr marL="1143000" indent="-228600" defTabSz="4176713">
              <a:defRPr sz="2300">
                <a:solidFill>
                  <a:schemeClr val="tx1"/>
                </a:solidFill>
                <a:latin typeface="Times New Roman" panose="02020603050405020304" pitchFamily="18" charset="0"/>
                <a:ea typeface="MS PGothic" panose="020B0600070205080204" pitchFamily="34" charset="-128"/>
              </a:defRPr>
            </a:lvl3pPr>
            <a:lvl4pPr marL="1600200" indent="-228600" defTabSz="4176713">
              <a:defRPr sz="2300">
                <a:solidFill>
                  <a:schemeClr val="tx1"/>
                </a:solidFill>
                <a:latin typeface="Times New Roman" panose="02020603050405020304" pitchFamily="18" charset="0"/>
                <a:ea typeface="MS PGothic" panose="020B0600070205080204" pitchFamily="34" charset="-128"/>
              </a:defRPr>
            </a:lvl4pPr>
            <a:lvl5pPr marL="2057400" indent="-228600" defTabSz="4176713">
              <a:defRPr sz="2300">
                <a:solidFill>
                  <a:schemeClr val="tx1"/>
                </a:solidFill>
                <a:latin typeface="Times New Roman" panose="02020603050405020304" pitchFamily="18" charset="0"/>
                <a:ea typeface="MS PGothic" panose="020B0600070205080204" pitchFamily="34" charset="-128"/>
              </a:defRPr>
            </a:lvl5pPr>
            <a:lvl6pPr marL="2514600" indent="-228600" defTabSz="4176713"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4176713"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4176713"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4176713"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sz="1500">
              <a:latin typeface="Arial" panose="020B0604020202020204" pitchFamily="34" charset="0"/>
            </a:endParaRPr>
          </a:p>
        </p:txBody>
      </p:sp>
      <p:sp>
        <p:nvSpPr>
          <p:cNvPr id="5128" name="Text Box 16"/>
          <p:cNvSpPr txBox="1">
            <a:spLocks noChangeArrowheads="1"/>
          </p:cNvSpPr>
          <p:nvPr/>
        </p:nvSpPr>
        <p:spPr bwMode="auto">
          <a:xfrm>
            <a:off x="4051300" y="6116638"/>
            <a:ext cx="10488613"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63600">
              <a:defRPr sz="2300">
                <a:solidFill>
                  <a:schemeClr val="tx1"/>
                </a:solidFill>
                <a:latin typeface="Times New Roman" panose="02020603050405020304" pitchFamily="18" charset="0"/>
                <a:ea typeface="MS PGothic" panose="020B0600070205080204" pitchFamily="34" charset="-128"/>
              </a:defRPr>
            </a:lvl1pPr>
            <a:lvl2pPr marL="742950" indent="-285750" defTabSz="863600">
              <a:defRPr sz="2300">
                <a:solidFill>
                  <a:schemeClr val="tx1"/>
                </a:solidFill>
                <a:latin typeface="Times New Roman" panose="02020603050405020304" pitchFamily="18" charset="0"/>
                <a:ea typeface="MS PGothic" panose="020B0600070205080204" pitchFamily="34" charset="-128"/>
              </a:defRPr>
            </a:lvl2pPr>
            <a:lvl3pPr marL="1143000" indent="-228600" defTabSz="863600">
              <a:defRPr sz="2300">
                <a:solidFill>
                  <a:schemeClr val="tx1"/>
                </a:solidFill>
                <a:latin typeface="Times New Roman" panose="02020603050405020304" pitchFamily="18" charset="0"/>
                <a:ea typeface="MS PGothic" panose="020B0600070205080204" pitchFamily="34" charset="-128"/>
              </a:defRPr>
            </a:lvl3pPr>
            <a:lvl4pPr marL="1600200" indent="-228600" defTabSz="863600">
              <a:defRPr sz="2300">
                <a:solidFill>
                  <a:schemeClr val="tx1"/>
                </a:solidFill>
                <a:latin typeface="Times New Roman" panose="02020603050405020304" pitchFamily="18" charset="0"/>
                <a:ea typeface="MS PGothic" panose="020B0600070205080204" pitchFamily="34" charset="-128"/>
              </a:defRPr>
            </a:lvl4pPr>
            <a:lvl5pPr marL="2057400" indent="-228600" defTabSz="863600">
              <a:defRPr sz="2300">
                <a:solidFill>
                  <a:schemeClr val="tx1"/>
                </a:solidFill>
                <a:latin typeface="Times New Roman" panose="02020603050405020304" pitchFamily="18" charset="0"/>
                <a:ea typeface="MS PGothic" panose="020B0600070205080204" pitchFamily="34" charset="-128"/>
              </a:defRPr>
            </a:lvl5pPr>
            <a:lvl6pPr marL="25146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r>
              <a:rPr lang="da-DK" altLang="en-US" sz="4400">
                <a:latin typeface="Arial" panose="020B0604020202020204" pitchFamily="34" charset="0"/>
              </a:rPr>
              <a:t>Forfatternavne: Arial 44pt</a:t>
            </a:r>
          </a:p>
          <a:p>
            <a:pPr eaLnBrk="1" hangingPunct="1">
              <a:lnSpc>
                <a:spcPts val="4800"/>
              </a:lnSpc>
            </a:pPr>
            <a:r>
              <a:rPr lang="en-US" altLang="da-DK" sz="2800">
                <a:solidFill>
                  <a:srgbClr val="211A52"/>
                </a:solidFill>
                <a:latin typeface="Arial" panose="020B0604020202020204" pitchFamily="34" charset="0"/>
              </a:rPr>
              <a:t>Faculty Of Engineering And Science </a:t>
            </a:r>
          </a:p>
          <a:p>
            <a:pPr eaLnBrk="1" hangingPunct="1">
              <a:lnSpc>
                <a:spcPts val="4800"/>
              </a:lnSpc>
            </a:pPr>
            <a:r>
              <a:rPr lang="en-US" altLang="da-DK" sz="2800" b="1">
                <a:solidFill>
                  <a:srgbClr val="211A52"/>
                </a:solidFill>
                <a:latin typeface="Arial" panose="020B0604020202020204" pitchFamily="34" charset="0"/>
              </a:rPr>
              <a:t>Department Of Chemistry And Bioscience</a:t>
            </a:r>
          </a:p>
        </p:txBody>
      </p:sp>
      <p:sp>
        <p:nvSpPr>
          <p:cNvPr id="5129" name="Text Box 44"/>
          <p:cNvSpPr txBox="1">
            <a:spLocks noChangeArrowheads="1"/>
          </p:cNvSpPr>
          <p:nvPr/>
        </p:nvSpPr>
        <p:spPr bwMode="auto">
          <a:xfrm>
            <a:off x="1057275" y="26963688"/>
            <a:ext cx="630078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02" tIns="43201" rIns="86402" bIns="43201">
            <a:spAutoFit/>
          </a:bodyPr>
          <a:lstStyle>
            <a:lvl1pPr defTabSz="863600">
              <a:defRPr sz="2300">
                <a:solidFill>
                  <a:schemeClr val="tx1"/>
                </a:solidFill>
                <a:latin typeface="Times New Roman" panose="02020603050405020304" pitchFamily="18" charset="0"/>
                <a:ea typeface="MS PGothic" panose="020B0600070205080204" pitchFamily="34" charset="-128"/>
              </a:defRPr>
            </a:lvl1pPr>
            <a:lvl2pPr marL="742950" indent="-285750" defTabSz="863600">
              <a:defRPr sz="2300">
                <a:solidFill>
                  <a:schemeClr val="tx1"/>
                </a:solidFill>
                <a:latin typeface="Times New Roman" panose="02020603050405020304" pitchFamily="18" charset="0"/>
                <a:ea typeface="MS PGothic" panose="020B0600070205080204" pitchFamily="34" charset="-128"/>
              </a:defRPr>
            </a:lvl2pPr>
            <a:lvl3pPr marL="1143000" indent="-228600" defTabSz="863600">
              <a:defRPr sz="2300">
                <a:solidFill>
                  <a:schemeClr val="tx1"/>
                </a:solidFill>
                <a:latin typeface="Times New Roman" panose="02020603050405020304" pitchFamily="18" charset="0"/>
                <a:ea typeface="MS PGothic" panose="020B0600070205080204" pitchFamily="34" charset="-128"/>
              </a:defRPr>
            </a:lvl3pPr>
            <a:lvl4pPr marL="1600200" indent="-228600" defTabSz="863600">
              <a:defRPr sz="2300">
                <a:solidFill>
                  <a:schemeClr val="tx1"/>
                </a:solidFill>
                <a:latin typeface="Times New Roman" panose="02020603050405020304" pitchFamily="18" charset="0"/>
                <a:ea typeface="MS PGothic" panose="020B0600070205080204" pitchFamily="34" charset="-128"/>
              </a:defRPr>
            </a:lvl4pPr>
            <a:lvl5pPr marL="2057400" indent="-228600" defTabSz="863600">
              <a:defRPr sz="2300">
                <a:solidFill>
                  <a:schemeClr val="tx1"/>
                </a:solidFill>
                <a:latin typeface="Times New Roman" panose="02020603050405020304" pitchFamily="18" charset="0"/>
                <a:ea typeface="MS PGothic" panose="020B0600070205080204" pitchFamily="34" charset="-128"/>
              </a:defRPr>
            </a:lvl5pPr>
            <a:lvl6pPr marL="25146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da-DK" altLang="en-US" sz="1700" b="1">
                <a:latin typeface="Arial" panose="020B0604020202020204" pitchFamily="34" charset="0"/>
              </a:rPr>
              <a:t>Figur/billedetekst: Arial fed 17pt</a:t>
            </a:r>
          </a:p>
          <a:p>
            <a:pPr eaLnBrk="1" hangingPunct="1">
              <a:spcBef>
                <a:spcPct val="50000"/>
              </a:spcBef>
            </a:pPr>
            <a:r>
              <a:rPr lang="da-DK" altLang="en-US" sz="1700">
                <a:latin typeface="Arial" panose="020B0604020202020204" pitchFamily="34" charset="0"/>
              </a:rPr>
              <a:t>Arial 17pt: Lorem ipsum in eternum in exceptia  extensis ad astra lorem ipsum in eternum in exceptia.</a:t>
            </a:r>
          </a:p>
        </p:txBody>
      </p:sp>
      <p:sp>
        <p:nvSpPr>
          <p:cNvPr id="5130" name="Rectangle 18"/>
          <p:cNvSpPr>
            <a:spLocks noChangeArrowheads="1"/>
          </p:cNvSpPr>
          <p:nvPr/>
        </p:nvSpPr>
        <p:spPr bwMode="auto">
          <a:xfrm>
            <a:off x="15595600" y="10026650"/>
            <a:ext cx="13538200" cy="7921625"/>
          </a:xfrm>
          <a:prstGeom prst="rect">
            <a:avLst/>
          </a:prstGeom>
          <a:solidFill>
            <a:srgbClr val="211A5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300">
                <a:solidFill>
                  <a:schemeClr val="tx1"/>
                </a:solidFill>
                <a:latin typeface="Times New Roman" panose="02020603050405020304" pitchFamily="18" charset="0"/>
                <a:ea typeface="MS PGothic" panose="020B0600070205080204" pitchFamily="34" charset="-128"/>
              </a:defRPr>
            </a:lvl1pPr>
            <a:lvl2pPr marL="742950" indent="-285750">
              <a:defRPr sz="2300">
                <a:solidFill>
                  <a:schemeClr val="tx1"/>
                </a:solidFill>
                <a:latin typeface="Times New Roman" panose="02020603050405020304" pitchFamily="18" charset="0"/>
                <a:ea typeface="MS PGothic" panose="020B0600070205080204" pitchFamily="34" charset="-128"/>
              </a:defRPr>
            </a:lvl2pPr>
            <a:lvl3pPr marL="1143000" indent="-228600">
              <a:defRPr sz="2300">
                <a:solidFill>
                  <a:schemeClr val="tx1"/>
                </a:solidFill>
                <a:latin typeface="Times New Roman" panose="02020603050405020304" pitchFamily="18" charset="0"/>
                <a:ea typeface="MS PGothic" panose="020B0600070205080204" pitchFamily="34" charset="-128"/>
              </a:defRPr>
            </a:lvl3pPr>
            <a:lvl4pPr marL="1600200" indent="-228600">
              <a:defRPr sz="2300">
                <a:solidFill>
                  <a:schemeClr val="tx1"/>
                </a:solidFill>
                <a:latin typeface="Times New Roman" panose="02020603050405020304" pitchFamily="18" charset="0"/>
                <a:ea typeface="MS PGothic" panose="020B0600070205080204" pitchFamily="34" charset="-128"/>
              </a:defRPr>
            </a:lvl4pPr>
            <a:lvl5pPr marL="2057400" indent="-228600">
              <a:defRPr sz="23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5131" name="Text Box 38"/>
          <p:cNvSpPr txBox="1">
            <a:spLocks noChangeArrowheads="1"/>
          </p:cNvSpPr>
          <p:nvPr/>
        </p:nvSpPr>
        <p:spPr bwMode="auto">
          <a:xfrm>
            <a:off x="22869525" y="8515350"/>
            <a:ext cx="6300788"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02" tIns="43201" rIns="86402" bIns="43201">
            <a:spAutoFit/>
          </a:bodyPr>
          <a:lstStyle>
            <a:lvl1pPr defTabSz="863600">
              <a:defRPr sz="2300">
                <a:solidFill>
                  <a:schemeClr val="tx1"/>
                </a:solidFill>
                <a:latin typeface="Times New Roman" panose="02020603050405020304" pitchFamily="18" charset="0"/>
                <a:ea typeface="MS PGothic" panose="020B0600070205080204" pitchFamily="34" charset="-128"/>
              </a:defRPr>
            </a:lvl1pPr>
            <a:lvl2pPr marL="742950" indent="-285750" defTabSz="863600">
              <a:defRPr sz="2300">
                <a:solidFill>
                  <a:schemeClr val="tx1"/>
                </a:solidFill>
                <a:latin typeface="Times New Roman" panose="02020603050405020304" pitchFamily="18" charset="0"/>
                <a:ea typeface="MS PGothic" panose="020B0600070205080204" pitchFamily="34" charset="-128"/>
              </a:defRPr>
            </a:lvl2pPr>
            <a:lvl3pPr marL="1143000" indent="-228600" defTabSz="863600">
              <a:defRPr sz="2300">
                <a:solidFill>
                  <a:schemeClr val="tx1"/>
                </a:solidFill>
                <a:latin typeface="Times New Roman" panose="02020603050405020304" pitchFamily="18" charset="0"/>
                <a:ea typeface="MS PGothic" panose="020B0600070205080204" pitchFamily="34" charset="-128"/>
              </a:defRPr>
            </a:lvl3pPr>
            <a:lvl4pPr marL="1600200" indent="-228600" defTabSz="863600">
              <a:defRPr sz="2300">
                <a:solidFill>
                  <a:schemeClr val="tx1"/>
                </a:solidFill>
                <a:latin typeface="Times New Roman" panose="02020603050405020304" pitchFamily="18" charset="0"/>
                <a:ea typeface="MS PGothic" panose="020B0600070205080204" pitchFamily="34" charset="-128"/>
              </a:defRPr>
            </a:lvl4pPr>
            <a:lvl5pPr marL="2057400" indent="-228600" defTabSz="863600">
              <a:defRPr sz="2300">
                <a:solidFill>
                  <a:schemeClr val="tx1"/>
                </a:solidFill>
                <a:latin typeface="Times New Roman" panose="02020603050405020304" pitchFamily="18" charset="0"/>
                <a:ea typeface="MS PGothic" panose="020B0600070205080204" pitchFamily="34" charset="-128"/>
              </a:defRPr>
            </a:lvl5pPr>
            <a:lvl6pPr marL="25146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algn="r" eaLnBrk="1" hangingPunct="1">
              <a:spcBef>
                <a:spcPct val="50000"/>
              </a:spcBef>
            </a:pPr>
            <a:r>
              <a:rPr lang="da-DK" altLang="en-US" sz="1700" b="1">
                <a:latin typeface="Arial" panose="020B0604020202020204" pitchFamily="34" charset="0"/>
              </a:rPr>
              <a:t>Figur/billedetekst: Arial fed 17pt</a:t>
            </a:r>
          </a:p>
          <a:p>
            <a:pPr algn="r" eaLnBrk="1" hangingPunct="1">
              <a:spcBef>
                <a:spcPct val="50000"/>
              </a:spcBef>
            </a:pPr>
            <a:r>
              <a:rPr lang="da-DK" altLang="en-US" sz="1700">
                <a:latin typeface="Arial" panose="020B0604020202020204" pitchFamily="34" charset="0"/>
              </a:rPr>
              <a:t>Arial 17pt: Lorem ipsum in eternum in exceptia  extensis ad astra lorem ipsum in eternum in exceptia  extensis ad astra</a:t>
            </a:r>
          </a:p>
          <a:p>
            <a:pPr eaLnBrk="1" hangingPunct="1">
              <a:spcBef>
                <a:spcPct val="50000"/>
              </a:spcBef>
            </a:pPr>
            <a:endParaRPr lang="da-DK" altLang="en-US" sz="1700">
              <a:latin typeface="Arial" panose="020B0604020202020204" pitchFamily="34" charset="0"/>
            </a:endParaRPr>
          </a:p>
        </p:txBody>
      </p:sp>
      <p:sp>
        <p:nvSpPr>
          <p:cNvPr id="5132" name="Freeform 18"/>
          <p:cNvSpPr>
            <a:spLocks/>
          </p:cNvSpPr>
          <p:nvPr/>
        </p:nvSpPr>
        <p:spPr bwMode="auto">
          <a:xfrm>
            <a:off x="9213850" y="8586788"/>
            <a:ext cx="450850" cy="382587"/>
          </a:xfrm>
          <a:custGeom>
            <a:avLst/>
            <a:gdLst>
              <a:gd name="T0" fmla="*/ 1466369751 w 397"/>
              <a:gd name="T1" fmla="*/ 2147483646 h 336"/>
              <a:gd name="T2" fmla="*/ 2147483646 w 397"/>
              <a:gd name="T3" fmla="*/ 2147483646 h 336"/>
              <a:gd name="T4" fmla="*/ 2147483646 w 397"/>
              <a:gd name="T5" fmla="*/ 2147483646 h 336"/>
              <a:gd name="T6" fmla="*/ 2147483646 w 397"/>
              <a:gd name="T7" fmla="*/ 2147483646 h 336"/>
              <a:gd name="T8" fmla="*/ 2147483646 w 397"/>
              <a:gd name="T9" fmla="*/ 2147483646 h 336"/>
              <a:gd name="T10" fmla="*/ 2147483646 w 397"/>
              <a:gd name="T11" fmla="*/ 2147483646 h 336"/>
              <a:gd name="T12" fmla="*/ 2147483646 w 397"/>
              <a:gd name="T13" fmla="*/ 2147483646 h 336"/>
              <a:gd name="T14" fmla="*/ 2147483646 w 397"/>
              <a:gd name="T15" fmla="*/ 2147483646 h 336"/>
              <a:gd name="T16" fmla="*/ 2147483646 w 397"/>
              <a:gd name="T17" fmla="*/ 2147483646 h 336"/>
              <a:gd name="T18" fmla="*/ 2147483646 w 397"/>
              <a:gd name="T19" fmla="*/ 2147483646 h 336"/>
              <a:gd name="T20" fmla="*/ 2147483646 w 397"/>
              <a:gd name="T21" fmla="*/ 2147483646 h 336"/>
              <a:gd name="T22" fmla="*/ 2147483646 w 397"/>
              <a:gd name="T23" fmla="*/ 2147483646 h 336"/>
              <a:gd name="T24" fmla="*/ 2147483646 w 397"/>
              <a:gd name="T25" fmla="*/ 2147483646 h 336"/>
              <a:gd name="T26" fmla="*/ 2147483646 w 397"/>
              <a:gd name="T27" fmla="*/ 2147483646 h 336"/>
              <a:gd name="T28" fmla="*/ 2147483646 w 397"/>
              <a:gd name="T29" fmla="*/ 2147483646 h 336"/>
              <a:gd name="T30" fmla="*/ 2147483646 w 397"/>
              <a:gd name="T31" fmla="*/ 2147483646 h 336"/>
              <a:gd name="T32" fmla="*/ 2147483646 w 397"/>
              <a:gd name="T33" fmla="*/ 2147483646 h 336"/>
              <a:gd name="T34" fmla="*/ 2147483646 w 397"/>
              <a:gd name="T35" fmla="*/ 2147483646 h 336"/>
              <a:gd name="T36" fmla="*/ 2147483646 w 397"/>
              <a:gd name="T37" fmla="*/ 2147483646 h 336"/>
              <a:gd name="T38" fmla="*/ 2147483646 w 397"/>
              <a:gd name="T39" fmla="*/ 2147483646 h 336"/>
              <a:gd name="T40" fmla="*/ 2147483646 w 397"/>
              <a:gd name="T41" fmla="*/ 2147483646 h 336"/>
              <a:gd name="T42" fmla="*/ 2147483646 w 397"/>
              <a:gd name="T43" fmla="*/ 2147483646 h 336"/>
              <a:gd name="T44" fmla="*/ 2147483646 w 397"/>
              <a:gd name="T45" fmla="*/ 2147483646 h 336"/>
              <a:gd name="T46" fmla="*/ 2147483646 w 397"/>
              <a:gd name="T47" fmla="*/ 2147483646 h 336"/>
              <a:gd name="T48" fmla="*/ 2147483646 w 397"/>
              <a:gd name="T49" fmla="*/ 2147483646 h 336"/>
              <a:gd name="T50" fmla="*/ 2147483646 w 397"/>
              <a:gd name="T51" fmla="*/ 2147483646 h 336"/>
              <a:gd name="T52" fmla="*/ 2147483646 w 397"/>
              <a:gd name="T53" fmla="*/ 2147483646 h 336"/>
              <a:gd name="T54" fmla="*/ 2147483646 w 397"/>
              <a:gd name="T55" fmla="*/ 2147483646 h 336"/>
              <a:gd name="T56" fmla="*/ 2147483646 w 397"/>
              <a:gd name="T57" fmla="*/ 2147483646 h 336"/>
              <a:gd name="T58" fmla="*/ 2147483646 w 397"/>
              <a:gd name="T59" fmla="*/ 2147483646 h 336"/>
              <a:gd name="T60" fmla="*/ 2147483646 w 397"/>
              <a:gd name="T61" fmla="*/ 2147483646 h 336"/>
              <a:gd name="T62" fmla="*/ 2147483646 w 397"/>
              <a:gd name="T63" fmla="*/ 2147483646 h 336"/>
              <a:gd name="T64" fmla="*/ 2147483646 w 397"/>
              <a:gd name="T65" fmla="*/ 2147483646 h 336"/>
              <a:gd name="T66" fmla="*/ 2147483646 w 397"/>
              <a:gd name="T67" fmla="*/ 2147483646 h 336"/>
              <a:gd name="T68" fmla="*/ 2147483646 w 397"/>
              <a:gd name="T69" fmla="*/ 2147483646 h 336"/>
              <a:gd name="T70" fmla="*/ 2147483646 w 397"/>
              <a:gd name="T71" fmla="*/ 2147483646 h 336"/>
              <a:gd name="T72" fmla="*/ 2147483646 w 397"/>
              <a:gd name="T73" fmla="*/ 2147483646 h 336"/>
              <a:gd name="T74" fmla="*/ 2147483646 w 397"/>
              <a:gd name="T75" fmla="*/ 2147483646 h 336"/>
              <a:gd name="T76" fmla="*/ 2147483646 w 397"/>
              <a:gd name="T77" fmla="*/ 2147483646 h 336"/>
              <a:gd name="T78" fmla="*/ 2147483646 w 397"/>
              <a:gd name="T79" fmla="*/ 2147483646 h 336"/>
              <a:gd name="T80" fmla="*/ 2147483646 w 397"/>
              <a:gd name="T81" fmla="*/ 2147483646 h 336"/>
              <a:gd name="T82" fmla="*/ 1466369751 w 397"/>
              <a:gd name="T83" fmla="*/ 2147483646 h 3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97" h="336">
                <a:moveTo>
                  <a:pt x="1" y="302"/>
                </a:moveTo>
                <a:cubicBezTo>
                  <a:pt x="44" y="301"/>
                  <a:pt x="83" y="292"/>
                  <a:pt x="116" y="265"/>
                </a:cubicBezTo>
                <a:cubicBezTo>
                  <a:pt x="116" y="264"/>
                  <a:pt x="116" y="264"/>
                  <a:pt x="116" y="263"/>
                </a:cubicBezTo>
                <a:cubicBezTo>
                  <a:pt x="109" y="262"/>
                  <a:pt x="103" y="261"/>
                  <a:pt x="97" y="259"/>
                </a:cubicBezTo>
                <a:cubicBezTo>
                  <a:pt x="85" y="257"/>
                  <a:pt x="75" y="251"/>
                  <a:pt x="65" y="243"/>
                </a:cubicBezTo>
                <a:cubicBezTo>
                  <a:pt x="56" y="236"/>
                  <a:pt x="49" y="226"/>
                  <a:pt x="43" y="216"/>
                </a:cubicBezTo>
                <a:cubicBezTo>
                  <a:pt x="42" y="214"/>
                  <a:pt x="42" y="211"/>
                  <a:pt x="42" y="209"/>
                </a:cubicBezTo>
                <a:cubicBezTo>
                  <a:pt x="44" y="208"/>
                  <a:pt x="47" y="207"/>
                  <a:pt x="49" y="207"/>
                </a:cubicBezTo>
                <a:cubicBezTo>
                  <a:pt x="57" y="207"/>
                  <a:pt x="65" y="206"/>
                  <a:pt x="73" y="205"/>
                </a:cubicBezTo>
                <a:cubicBezTo>
                  <a:pt x="73" y="205"/>
                  <a:pt x="74" y="205"/>
                  <a:pt x="75" y="203"/>
                </a:cubicBezTo>
                <a:cubicBezTo>
                  <a:pt x="71" y="202"/>
                  <a:pt x="68" y="200"/>
                  <a:pt x="65" y="199"/>
                </a:cubicBezTo>
                <a:cubicBezTo>
                  <a:pt x="34" y="188"/>
                  <a:pt x="16" y="165"/>
                  <a:pt x="10" y="133"/>
                </a:cubicBezTo>
                <a:cubicBezTo>
                  <a:pt x="9" y="130"/>
                  <a:pt x="10" y="127"/>
                  <a:pt x="10" y="123"/>
                </a:cubicBezTo>
                <a:cubicBezTo>
                  <a:pt x="22" y="127"/>
                  <a:pt x="33" y="132"/>
                  <a:pt x="47" y="130"/>
                </a:cubicBezTo>
                <a:cubicBezTo>
                  <a:pt x="11" y="100"/>
                  <a:pt x="0" y="64"/>
                  <a:pt x="20" y="21"/>
                </a:cubicBezTo>
                <a:cubicBezTo>
                  <a:pt x="22" y="23"/>
                  <a:pt x="23" y="24"/>
                  <a:pt x="24" y="25"/>
                </a:cubicBezTo>
                <a:cubicBezTo>
                  <a:pt x="39" y="43"/>
                  <a:pt x="58" y="58"/>
                  <a:pt x="78" y="70"/>
                </a:cubicBezTo>
                <a:cubicBezTo>
                  <a:pt x="104" y="87"/>
                  <a:pt x="133" y="98"/>
                  <a:pt x="164" y="103"/>
                </a:cubicBezTo>
                <a:cubicBezTo>
                  <a:pt x="172" y="105"/>
                  <a:pt x="180" y="106"/>
                  <a:pt x="188" y="107"/>
                </a:cubicBezTo>
                <a:cubicBezTo>
                  <a:pt x="192" y="108"/>
                  <a:pt x="195" y="107"/>
                  <a:pt x="194" y="101"/>
                </a:cubicBezTo>
                <a:cubicBezTo>
                  <a:pt x="194" y="96"/>
                  <a:pt x="194" y="91"/>
                  <a:pt x="193" y="86"/>
                </a:cubicBezTo>
                <a:cubicBezTo>
                  <a:pt x="192" y="65"/>
                  <a:pt x="201" y="48"/>
                  <a:pt x="213" y="32"/>
                </a:cubicBezTo>
                <a:cubicBezTo>
                  <a:pt x="225" y="18"/>
                  <a:pt x="241" y="8"/>
                  <a:pt x="260" y="5"/>
                </a:cubicBezTo>
                <a:cubicBezTo>
                  <a:pt x="285" y="0"/>
                  <a:pt x="309" y="5"/>
                  <a:pt x="328" y="23"/>
                </a:cubicBezTo>
                <a:cubicBezTo>
                  <a:pt x="337" y="31"/>
                  <a:pt x="345" y="29"/>
                  <a:pt x="355" y="26"/>
                </a:cubicBezTo>
                <a:cubicBezTo>
                  <a:pt x="364" y="22"/>
                  <a:pt x="373" y="18"/>
                  <a:pt x="383" y="15"/>
                </a:cubicBezTo>
                <a:cubicBezTo>
                  <a:pt x="384" y="14"/>
                  <a:pt x="385" y="14"/>
                  <a:pt x="388" y="14"/>
                </a:cubicBezTo>
                <a:cubicBezTo>
                  <a:pt x="381" y="31"/>
                  <a:pt x="369" y="44"/>
                  <a:pt x="355" y="54"/>
                </a:cubicBezTo>
                <a:cubicBezTo>
                  <a:pt x="370" y="55"/>
                  <a:pt x="383" y="50"/>
                  <a:pt x="397" y="47"/>
                </a:cubicBezTo>
                <a:cubicBezTo>
                  <a:pt x="394" y="51"/>
                  <a:pt x="391" y="56"/>
                  <a:pt x="387" y="59"/>
                </a:cubicBezTo>
                <a:cubicBezTo>
                  <a:pt x="380" y="67"/>
                  <a:pt x="371" y="74"/>
                  <a:pt x="364" y="81"/>
                </a:cubicBezTo>
                <a:cubicBezTo>
                  <a:pt x="361" y="84"/>
                  <a:pt x="359" y="87"/>
                  <a:pt x="359" y="90"/>
                </a:cubicBezTo>
                <a:cubicBezTo>
                  <a:pt x="359" y="98"/>
                  <a:pt x="360" y="105"/>
                  <a:pt x="359" y="112"/>
                </a:cubicBezTo>
                <a:cubicBezTo>
                  <a:pt x="359" y="121"/>
                  <a:pt x="357" y="129"/>
                  <a:pt x="356" y="138"/>
                </a:cubicBezTo>
                <a:cubicBezTo>
                  <a:pt x="352" y="161"/>
                  <a:pt x="344" y="184"/>
                  <a:pt x="333" y="205"/>
                </a:cubicBezTo>
                <a:cubicBezTo>
                  <a:pt x="321" y="229"/>
                  <a:pt x="305" y="251"/>
                  <a:pt x="286" y="270"/>
                </a:cubicBezTo>
                <a:cubicBezTo>
                  <a:pt x="267" y="289"/>
                  <a:pt x="245" y="303"/>
                  <a:pt x="221" y="315"/>
                </a:cubicBezTo>
                <a:cubicBezTo>
                  <a:pt x="202" y="323"/>
                  <a:pt x="183" y="329"/>
                  <a:pt x="162" y="332"/>
                </a:cubicBezTo>
                <a:cubicBezTo>
                  <a:pt x="147" y="333"/>
                  <a:pt x="132" y="336"/>
                  <a:pt x="116" y="335"/>
                </a:cubicBezTo>
                <a:cubicBezTo>
                  <a:pt x="93" y="335"/>
                  <a:pt x="70" y="332"/>
                  <a:pt x="48" y="324"/>
                </a:cubicBezTo>
                <a:cubicBezTo>
                  <a:pt x="34" y="318"/>
                  <a:pt x="20" y="311"/>
                  <a:pt x="5" y="305"/>
                </a:cubicBezTo>
                <a:cubicBezTo>
                  <a:pt x="4" y="305"/>
                  <a:pt x="4" y="304"/>
                  <a:pt x="1" y="302"/>
                </a:cubicBezTo>
                <a:close/>
              </a:path>
            </a:pathLst>
          </a:custGeom>
          <a:solidFill>
            <a:srgbClr val="1D2E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grpSp>
        <p:nvGrpSpPr>
          <p:cNvPr id="5133" name="Gruppe 12"/>
          <p:cNvGrpSpPr>
            <a:grpSpLocks/>
          </p:cNvGrpSpPr>
          <p:nvPr/>
        </p:nvGrpSpPr>
        <p:grpSpPr bwMode="auto">
          <a:xfrm>
            <a:off x="4051300" y="8626475"/>
            <a:ext cx="409575" cy="319088"/>
            <a:chOff x="25559601" y="4979636"/>
            <a:chExt cx="1174750" cy="915987"/>
          </a:xfrm>
        </p:grpSpPr>
        <p:sp>
          <p:nvSpPr>
            <p:cNvPr id="5145" name="Freeform 22"/>
            <p:cNvSpPr>
              <a:spLocks/>
            </p:cNvSpPr>
            <p:nvPr/>
          </p:nvSpPr>
          <p:spPr bwMode="auto">
            <a:xfrm>
              <a:off x="25559601" y="4979636"/>
              <a:ext cx="1174750" cy="588962"/>
            </a:xfrm>
            <a:custGeom>
              <a:avLst/>
              <a:gdLst>
                <a:gd name="T0" fmla="*/ 2147483646 w 360"/>
                <a:gd name="T1" fmla="*/ 0 h 180"/>
                <a:gd name="T2" fmla="*/ 2147483646 w 360"/>
                <a:gd name="T3" fmla="*/ 0 h 180"/>
                <a:gd name="T4" fmla="*/ 2147483646 w 360"/>
                <a:gd name="T5" fmla="*/ 2147483646 h 180"/>
                <a:gd name="T6" fmla="*/ 2147483646 w 360"/>
                <a:gd name="T7" fmla="*/ 2147483646 h 180"/>
                <a:gd name="T8" fmla="*/ 2147483646 w 360"/>
                <a:gd name="T9" fmla="*/ 2147483646 h 180"/>
                <a:gd name="T10" fmla="*/ 2147483646 w 360"/>
                <a:gd name="T11" fmla="*/ 2147483646 h 180"/>
                <a:gd name="T12" fmla="*/ 2147483646 w 360"/>
                <a:gd name="T13" fmla="*/ 2147483646 h 180"/>
                <a:gd name="T14" fmla="*/ 2147483646 w 360"/>
                <a:gd name="T15" fmla="*/ 2147483646 h 180"/>
                <a:gd name="T16" fmla="*/ 2147483646 w 360"/>
                <a:gd name="T17" fmla="*/ 2147483646 h 180"/>
                <a:gd name="T18" fmla="*/ 2147483646 w 360"/>
                <a:gd name="T19" fmla="*/ 2147483646 h 180"/>
                <a:gd name="T20" fmla="*/ 2147483646 w 360"/>
                <a:gd name="T21" fmla="*/ 2147483646 h 180"/>
                <a:gd name="T22" fmla="*/ 2147483646 w 360"/>
                <a:gd name="T23" fmla="*/ 2147483646 h 180"/>
                <a:gd name="T24" fmla="*/ 2147483646 w 360"/>
                <a:gd name="T25" fmla="*/ 2147483646 h 180"/>
                <a:gd name="T26" fmla="*/ 2147483646 w 360"/>
                <a:gd name="T27" fmla="*/ 0 h 180"/>
                <a:gd name="T28" fmla="*/ 2147483646 w 360"/>
                <a:gd name="T29" fmla="*/ 0 h 180"/>
                <a:gd name="T30" fmla="*/ 2147483646 w 360"/>
                <a:gd name="T31" fmla="*/ 0 h 1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60" h="180">
                  <a:moveTo>
                    <a:pt x="181" y="0"/>
                  </a:moveTo>
                  <a:cubicBezTo>
                    <a:pt x="229" y="0"/>
                    <a:pt x="277" y="0"/>
                    <a:pt x="326" y="0"/>
                  </a:cubicBezTo>
                  <a:cubicBezTo>
                    <a:pt x="337" y="0"/>
                    <a:pt x="346" y="3"/>
                    <a:pt x="353" y="12"/>
                  </a:cubicBezTo>
                  <a:cubicBezTo>
                    <a:pt x="358" y="19"/>
                    <a:pt x="360" y="27"/>
                    <a:pt x="359" y="35"/>
                  </a:cubicBezTo>
                  <a:cubicBezTo>
                    <a:pt x="358" y="49"/>
                    <a:pt x="352" y="60"/>
                    <a:pt x="343" y="70"/>
                  </a:cubicBezTo>
                  <a:cubicBezTo>
                    <a:pt x="334" y="81"/>
                    <a:pt x="323" y="88"/>
                    <a:pt x="312" y="96"/>
                  </a:cubicBezTo>
                  <a:cubicBezTo>
                    <a:pt x="279" y="118"/>
                    <a:pt x="247" y="141"/>
                    <a:pt x="214" y="164"/>
                  </a:cubicBezTo>
                  <a:cubicBezTo>
                    <a:pt x="209" y="167"/>
                    <a:pt x="203" y="171"/>
                    <a:pt x="197" y="174"/>
                  </a:cubicBezTo>
                  <a:cubicBezTo>
                    <a:pt x="186" y="180"/>
                    <a:pt x="175" y="180"/>
                    <a:pt x="165" y="174"/>
                  </a:cubicBezTo>
                  <a:cubicBezTo>
                    <a:pt x="156" y="169"/>
                    <a:pt x="147" y="163"/>
                    <a:pt x="138" y="157"/>
                  </a:cubicBezTo>
                  <a:cubicBezTo>
                    <a:pt x="106" y="134"/>
                    <a:pt x="73" y="111"/>
                    <a:pt x="41" y="89"/>
                  </a:cubicBezTo>
                  <a:cubicBezTo>
                    <a:pt x="28" y="80"/>
                    <a:pt x="18" y="70"/>
                    <a:pt x="10" y="58"/>
                  </a:cubicBezTo>
                  <a:cubicBezTo>
                    <a:pt x="1" y="44"/>
                    <a:pt x="0" y="31"/>
                    <a:pt x="7" y="16"/>
                  </a:cubicBezTo>
                  <a:cubicBezTo>
                    <a:pt x="13" y="4"/>
                    <a:pt x="23" y="0"/>
                    <a:pt x="36" y="0"/>
                  </a:cubicBezTo>
                  <a:cubicBezTo>
                    <a:pt x="58" y="0"/>
                    <a:pt x="81" y="0"/>
                    <a:pt x="103" y="0"/>
                  </a:cubicBezTo>
                  <a:cubicBezTo>
                    <a:pt x="129" y="0"/>
                    <a:pt x="155" y="0"/>
                    <a:pt x="181" y="0"/>
                  </a:cubicBezTo>
                  <a:close/>
                </a:path>
              </a:pathLst>
            </a:custGeom>
            <a:solidFill>
              <a:srgbClr val="1D2E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5146" name="Freeform 23"/>
            <p:cNvSpPr>
              <a:spLocks/>
            </p:cNvSpPr>
            <p:nvPr/>
          </p:nvSpPr>
          <p:spPr bwMode="auto">
            <a:xfrm>
              <a:off x="25605639" y="5538436"/>
              <a:ext cx="1089025" cy="357187"/>
            </a:xfrm>
            <a:custGeom>
              <a:avLst/>
              <a:gdLst>
                <a:gd name="T0" fmla="*/ 0 w 334"/>
                <a:gd name="T1" fmla="*/ 2147483646 h 109"/>
                <a:gd name="T2" fmla="*/ 2147483646 w 334"/>
                <a:gd name="T3" fmla="*/ 0 h 109"/>
                <a:gd name="T4" fmla="*/ 2147483646 w 334"/>
                <a:gd name="T5" fmla="*/ 2147483646 h 109"/>
                <a:gd name="T6" fmla="*/ 2147483646 w 334"/>
                <a:gd name="T7" fmla="*/ 2147483646 h 109"/>
                <a:gd name="T8" fmla="*/ 2147483646 w 334"/>
                <a:gd name="T9" fmla="*/ 2147483646 h 109"/>
                <a:gd name="T10" fmla="*/ 2147483646 w 334"/>
                <a:gd name="T11" fmla="*/ 2147483646 h 109"/>
                <a:gd name="T12" fmla="*/ 2147483646 w 334"/>
                <a:gd name="T13" fmla="*/ 0 h 109"/>
                <a:gd name="T14" fmla="*/ 2147483646 w 334"/>
                <a:gd name="T15" fmla="*/ 2147483646 h 109"/>
                <a:gd name="T16" fmla="*/ 2147483646 w 334"/>
                <a:gd name="T17" fmla="*/ 2147483646 h 109"/>
                <a:gd name="T18" fmla="*/ 2147483646 w 334"/>
                <a:gd name="T19" fmla="*/ 2147483646 h 109"/>
                <a:gd name="T20" fmla="*/ 2147483646 w 334"/>
                <a:gd name="T21" fmla="*/ 2147483646 h 109"/>
                <a:gd name="T22" fmla="*/ 0 w 334"/>
                <a:gd name="T23" fmla="*/ 2147483646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4" h="109">
                  <a:moveTo>
                    <a:pt x="0" y="102"/>
                  </a:moveTo>
                  <a:cubicBezTo>
                    <a:pt x="34" y="68"/>
                    <a:pt x="67" y="34"/>
                    <a:pt x="101" y="0"/>
                  </a:cubicBezTo>
                  <a:cubicBezTo>
                    <a:pt x="108" y="5"/>
                    <a:pt x="114" y="10"/>
                    <a:pt x="121" y="15"/>
                  </a:cubicBezTo>
                  <a:cubicBezTo>
                    <a:pt x="130" y="21"/>
                    <a:pt x="140" y="26"/>
                    <a:pt x="150" y="30"/>
                  </a:cubicBezTo>
                  <a:cubicBezTo>
                    <a:pt x="164" y="35"/>
                    <a:pt x="177" y="33"/>
                    <a:pt x="191" y="27"/>
                  </a:cubicBezTo>
                  <a:cubicBezTo>
                    <a:pt x="205" y="21"/>
                    <a:pt x="217" y="12"/>
                    <a:pt x="229" y="3"/>
                  </a:cubicBezTo>
                  <a:cubicBezTo>
                    <a:pt x="230" y="2"/>
                    <a:pt x="232" y="1"/>
                    <a:pt x="233" y="0"/>
                  </a:cubicBezTo>
                  <a:cubicBezTo>
                    <a:pt x="267" y="34"/>
                    <a:pt x="300" y="68"/>
                    <a:pt x="334" y="102"/>
                  </a:cubicBezTo>
                  <a:cubicBezTo>
                    <a:pt x="330" y="106"/>
                    <a:pt x="324" y="108"/>
                    <a:pt x="318" y="109"/>
                  </a:cubicBezTo>
                  <a:cubicBezTo>
                    <a:pt x="316" y="109"/>
                    <a:pt x="314" y="109"/>
                    <a:pt x="312" y="109"/>
                  </a:cubicBezTo>
                  <a:cubicBezTo>
                    <a:pt x="215" y="109"/>
                    <a:pt x="119" y="109"/>
                    <a:pt x="23" y="109"/>
                  </a:cubicBezTo>
                  <a:cubicBezTo>
                    <a:pt x="14" y="109"/>
                    <a:pt x="6" y="107"/>
                    <a:pt x="0" y="102"/>
                  </a:cubicBezTo>
                  <a:close/>
                </a:path>
              </a:pathLst>
            </a:custGeom>
            <a:solidFill>
              <a:srgbClr val="1D2E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5147" name="Freeform 24"/>
            <p:cNvSpPr>
              <a:spLocks/>
            </p:cNvSpPr>
            <p:nvPr/>
          </p:nvSpPr>
          <p:spPr bwMode="auto">
            <a:xfrm>
              <a:off x="25569126" y="5276498"/>
              <a:ext cx="287338" cy="498475"/>
            </a:xfrm>
            <a:custGeom>
              <a:avLst/>
              <a:gdLst>
                <a:gd name="T0" fmla="*/ 0 w 88"/>
                <a:gd name="T1" fmla="*/ 2147483646 h 152"/>
                <a:gd name="T2" fmla="*/ 0 w 88"/>
                <a:gd name="T3" fmla="*/ 0 h 152"/>
                <a:gd name="T4" fmla="*/ 2147483646 w 88"/>
                <a:gd name="T5" fmla="*/ 2147483646 h 152"/>
                <a:gd name="T6" fmla="*/ 2147483646 w 88"/>
                <a:gd name="T7" fmla="*/ 2147483646 h 152"/>
                <a:gd name="T8" fmla="*/ 2147483646 w 88"/>
                <a:gd name="T9" fmla="*/ 2147483646 h 152"/>
                <a:gd name="T10" fmla="*/ 0 w 88"/>
                <a:gd name="T11" fmla="*/ 2147483646 h 1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152">
                  <a:moveTo>
                    <a:pt x="0" y="152"/>
                  </a:moveTo>
                  <a:cubicBezTo>
                    <a:pt x="0" y="101"/>
                    <a:pt x="0" y="51"/>
                    <a:pt x="0" y="0"/>
                  </a:cubicBezTo>
                  <a:cubicBezTo>
                    <a:pt x="3" y="3"/>
                    <a:pt x="6" y="6"/>
                    <a:pt x="10" y="9"/>
                  </a:cubicBezTo>
                  <a:cubicBezTo>
                    <a:pt x="24" y="19"/>
                    <a:pt x="38" y="29"/>
                    <a:pt x="52" y="39"/>
                  </a:cubicBezTo>
                  <a:cubicBezTo>
                    <a:pt x="64" y="47"/>
                    <a:pt x="76" y="55"/>
                    <a:pt x="88" y="63"/>
                  </a:cubicBezTo>
                  <a:cubicBezTo>
                    <a:pt x="58" y="93"/>
                    <a:pt x="29" y="122"/>
                    <a:pt x="0" y="152"/>
                  </a:cubicBezTo>
                  <a:close/>
                </a:path>
              </a:pathLst>
            </a:custGeom>
            <a:solidFill>
              <a:srgbClr val="1D2E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5148" name="Freeform 25"/>
            <p:cNvSpPr>
              <a:spLocks/>
            </p:cNvSpPr>
            <p:nvPr/>
          </p:nvSpPr>
          <p:spPr bwMode="auto">
            <a:xfrm>
              <a:off x="26443839" y="5276498"/>
              <a:ext cx="287338" cy="498475"/>
            </a:xfrm>
            <a:custGeom>
              <a:avLst/>
              <a:gdLst>
                <a:gd name="T0" fmla="*/ 0 w 88"/>
                <a:gd name="T1" fmla="*/ 2147483646 h 152"/>
                <a:gd name="T2" fmla="*/ 2147483646 w 88"/>
                <a:gd name="T3" fmla="*/ 2147483646 h 152"/>
                <a:gd name="T4" fmla="*/ 2147483646 w 88"/>
                <a:gd name="T5" fmla="*/ 2147483646 h 152"/>
                <a:gd name="T6" fmla="*/ 2147483646 w 88"/>
                <a:gd name="T7" fmla="*/ 0 h 152"/>
                <a:gd name="T8" fmla="*/ 2147483646 w 88"/>
                <a:gd name="T9" fmla="*/ 2147483646 h 152"/>
                <a:gd name="T10" fmla="*/ 0 w 88"/>
                <a:gd name="T11" fmla="*/ 2147483646 h 1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152">
                  <a:moveTo>
                    <a:pt x="0" y="63"/>
                  </a:moveTo>
                  <a:cubicBezTo>
                    <a:pt x="5" y="60"/>
                    <a:pt x="10" y="57"/>
                    <a:pt x="16" y="53"/>
                  </a:cubicBezTo>
                  <a:cubicBezTo>
                    <a:pt x="34" y="40"/>
                    <a:pt x="53" y="27"/>
                    <a:pt x="72" y="14"/>
                  </a:cubicBezTo>
                  <a:cubicBezTo>
                    <a:pt x="78" y="10"/>
                    <a:pt x="83" y="5"/>
                    <a:pt x="88" y="0"/>
                  </a:cubicBezTo>
                  <a:cubicBezTo>
                    <a:pt x="88" y="51"/>
                    <a:pt x="88" y="101"/>
                    <a:pt x="88" y="152"/>
                  </a:cubicBezTo>
                  <a:cubicBezTo>
                    <a:pt x="59" y="123"/>
                    <a:pt x="30" y="93"/>
                    <a:pt x="0" y="63"/>
                  </a:cubicBezTo>
                  <a:close/>
                </a:path>
              </a:pathLst>
            </a:custGeom>
            <a:solidFill>
              <a:srgbClr val="1D2E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grpSp>
      <p:sp>
        <p:nvSpPr>
          <p:cNvPr id="5134" name="Text Box 16"/>
          <p:cNvSpPr txBox="1">
            <a:spLocks noChangeArrowheads="1"/>
          </p:cNvSpPr>
          <p:nvPr/>
        </p:nvSpPr>
        <p:spPr bwMode="auto">
          <a:xfrm>
            <a:off x="4805363" y="8562975"/>
            <a:ext cx="39258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63600">
              <a:defRPr sz="2300">
                <a:solidFill>
                  <a:schemeClr val="tx1"/>
                </a:solidFill>
                <a:latin typeface="Times New Roman" panose="02020603050405020304" pitchFamily="18" charset="0"/>
                <a:ea typeface="MS PGothic" panose="020B0600070205080204" pitchFamily="34" charset="-128"/>
              </a:defRPr>
            </a:lvl1pPr>
            <a:lvl2pPr marL="742950" indent="-285750" defTabSz="863600">
              <a:defRPr sz="2300">
                <a:solidFill>
                  <a:schemeClr val="tx1"/>
                </a:solidFill>
                <a:latin typeface="Times New Roman" panose="02020603050405020304" pitchFamily="18" charset="0"/>
                <a:ea typeface="MS PGothic" panose="020B0600070205080204" pitchFamily="34" charset="-128"/>
              </a:defRPr>
            </a:lvl2pPr>
            <a:lvl3pPr marL="1143000" indent="-228600" defTabSz="863600">
              <a:defRPr sz="2300">
                <a:solidFill>
                  <a:schemeClr val="tx1"/>
                </a:solidFill>
                <a:latin typeface="Times New Roman" panose="02020603050405020304" pitchFamily="18" charset="0"/>
                <a:ea typeface="MS PGothic" panose="020B0600070205080204" pitchFamily="34" charset="-128"/>
              </a:defRPr>
            </a:lvl3pPr>
            <a:lvl4pPr marL="1600200" indent="-228600" defTabSz="863600">
              <a:defRPr sz="2300">
                <a:solidFill>
                  <a:schemeClr val="tx1"/>
                </a:solidFill>
                <a:latin typeface="Times New Roman" panose="02020603050405020304" pitchFamily="18" charset="0"/>
                <a:ea typeface="MS PGothic" panose="020B0600070205080204" pitchFamily="34" charset="-128"/>
              </a:defRPr>
            </a:lvl4pPr>
            <a:lvl5pPr marL="2057400" indent="-228600" defTabSz="863600">
              <a:defRPr sz="2300">
                <a:solidFill>
                  <a:schemeClr val="tx1"/>
                </a:solidFill>
                <a:latin typeface="Times New Roman" panose="02020603050405020304" pitchFamily="18" charset="0"/>
                <a:ea typeface="MS PGothic" panose="020B0600070205080204" pitchFamily="34" charset="-128"/>
              </a:defRPr>
            </a:lvl5pPr>
            <a:lvl6pPr marL="25146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r>
              <a:rPr lang="da-DK" altLang="en-US" sz="2800">
                <a:latin typeface="Arial" panose="020B0604020202020204" pitchFamily="34" charset="0"/>
              </a:rPr>
              <a:t>navn@navnesen.aau.dk</a:t>
            </a:r>
            <a:endParaRPr lang="da-DK" altLang="en-US" sz="1800">
              <a:latin typeface="Arial" panose="020B0604020202020204" pitchFamily="34" charset="0"/>
            </a:endParaRPr>
          </a:p>
        </p:txBody>
      </p:sp>
      <p:sp>
        <p:nvSpPr>
          <p:cNvPr id="5135" name="Text Box 16"/>
          <p:cNvSpPr txBox="1">
            <a:spLocks noChangeArrowheads="1"/>
          </p:cNvSpPr>
          <p:nvPr/>
        </p:nvSpPr>
        <p:spPr bwMode="auto">
          <a:xfrm>
            <a:off x="10102850" y="8515350"/>
            <a:ext cx="39258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63600">
              <a:defRPr sz="2300">
                <a:solidFill>
                  <a:schemeClr val="tx1"/>
                </a:solidFill>
                <a:latin typeface="Times New Roman" panose="02020603050405020304" pitchFamily="18" charset="0"/>
                <a:ea typeface="MS PGothic" panose="020B0600070205080204" pitchFamily="34" charset="-128"/>
              </a:defRPr>
            </a:lvl1pPr>
            <a:lvl2pPr marL="742950" indent="-285750" defTabSz="863600">
              <a:defRPr sz="2300">
                <a:solidFill>
                  <a:schemeClr val="tx1"/>
                </a:solidFill>
                <a:latin typeface="Times New Roman" panose="02020603050405020304" pitchFamily="18" charset="0"/>
                <a:ea typeface="MS PGothic" panose="020B0600070205080204" pitchFamily="34" charset="-128"/>
              </a:defRPr>
            </a:lvl2pPr>
            <a:lvl3pPr marL="1143000" indent="-228600" defTabSz="863600">
              <a:defRPr sz="2300">
                <a:solidFill>
                  <a:schemeClr val="tx1"/>
                </a:solidFill>
                <a:latin typeface="Times New Roman" panose="02020603050405020304" pitchFamily="18" charset="0"/>
                <a:ea typeface="MS PGothic" panose="020B0600070205080204" pitchFamily="34" charset="-128"/>
              </a:defRPr>
            </a:lvl3pPr>
            <a:lvl4pPr marL="1600200" indent="-228600" defTabSz="863600">
              <a:defRPr sz="2300">
                <a:solidFill>
                  <a:schemeClr val="tx1"/>
                </a:solidFill>
                <a:latin typeface="Times New Roman" panose="02020603050405020304" pitchFamily="18" charset="0"/>
                <a:ea typeface="MS PGothic" panose="020B0600070205080204" pitchFamily="34" charset="-128"/>
              </a:defRPr>
            </a:lvl4pPr>
            <a:lvl5pPr marL="2057400" indent="-228600" defTabSz="863600">
              <a:defRPr sz="2300">
                <a:solidFill>
                  <a:schemeClr val="tx1"/>
                </a:solidFill>
                <a:latin typeface="Times New Roman" panose="02020603050405020304" pitchFamily="18" charset="0"/>
                <a:ea typeface="MS PGothic" panose="020B0600070205080204" pitchFamily="34" charset="-128"/>
              </a:defRPr>
            </a:lvl5pPr>
            <a:lvl6pPr marL="25146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r>
              <a:rPr lang="da-DK" altLang="en-US" sz="2800">
                <a:latin typeface="Arial" panose="020B0604020202020204" pitchFamily="34" charset="0"/>
              </a:rPr>
              <a:t>@navnnavnesen</a:t>
            </a:r>
            <a:endParaRPr lang="da-DK" altLang="en-US" sz="1800">
              <a:latin typeface="Arial" panose="020B0604020202020204" pitchFamily="34" charset="0"/>
            </a:endParaRPr>
          </a:p>
        </p:txBody>
      </p:sp>
      <p:sp>
        <p:nvSpPr>
          <p:cNvPr id="5136" name="Rektangel 13"/>
          <p:cNvSpPr>
            <a:spLocks noChangeArrowheads="1"/>
          </p:cNvSpPr>
          <p:nvPr/>
        </p:nvSpPr>
        <p:spPr bwMode="auto">
          <a:xfrm>
            <a:off x="1001713" y="28606750"/>
            <a:ext cx="13916025" cy="1255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300">
                <a:solidFill>
                  <a:schemeClr val="tx1"/>
                </a:solidFill>
                <a:latin typeface="Times New Roman" panose="02020603050405020304" pitchFamily="18" charset="0"/>
                <a:ea typeface="MS PGothic" panose="020B0600070205080204" pitchFamily="34" charset="-128"/>
              </a:defRPr>
            </a:lvl1pPr>
            <a:lvl2pPr marL="742950" indent="-285750">
              <a:defRPr sz="2300">
                <a:solidFill>
                  <a:schemeClr val="tx1"/>
                </a:solidFill>
                <a:latin typeface="Times New Roman" panose="02020603050405020304" pitchFamily="18" charset="0"/>
                <a:ea typeface="MS PGothic" panose="020B0600070205080204" pitchFamily="34" charset="-128"/>
              </a:defRPr>
            </a:lvl2pPr>
            <a:lvl3pPr marL="1143000" indent="-228600">
              <a:defRPr sz="2300">
                <a:solidFill>
                  <a:schemeClr val="tx1"/>
                </a:solidFill>
                <a:latin typeface="Times New Roman" panose="02020603050405020304" pitchFamily="18" charset="0"/>
                <a:ea typeface="MS PGothic" panose="020B0600070205080204" pitchFamily="34" charset="-128"/>
              </a:defRPr>
            </a:lvl3pPr>
            <a:lvl4pPr marL="1600200" indent="-228600">
              <a:defRPr sz="2300">
                <a:solidFill>
                  <a:schemeClr val="tx1"/>
                </a:solidFill>
                <a:latin typeface="Times New Roman" panose="02020603050405020304" pitchFamily="18" charset="0"/>
                <a:ea typeface="MS PGothic" panose="020B0600070205080204" pitchFamily="34" charset="-128"/>
              </a:defRPr>
            </a:lvl4pPr>
            <a:lvl5pPr marL="2057400" indent="-228600">
              <a:defRPr sz="23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eaLnBrk="1" hangingPunct="1"/>
            <a:r>
              <a:rPr lang="da-DK" altLang="en-US" sz="3000">
                <a:latin typeface="Arial" panose="020B0604020202020204" pitchFamily="34" charset="0"/>
              </a:rPr>
              <a:t>mat ad eternum ad infinitum lorem ipsum ad eternum ad infinitum lorem. Lom ipsum ad eternum ad infinitum lorem ipsum ad eternum ad infinitum ipsum ad eternum ad infinitum lorem ipsum ad eternum ad infinitum lorem. Lorem ipsum ad eternum ad infinitum lorem ipsum ad eternum ad infinitum ipsum ad eternum ad infinitum lorem ipsum ad eternum ad infinitum lorem. Lorem ipsum ad eternum ad infinitum lorem ipsum ad eternum ad infinitum ipsum ad eternum ad infinitum lorem ipsum ad eternum ad infinitum lorem. </a:t>
            </a:r>
            <a:br>
              <a:rPr lang="da-DK" altLang="en-US" sz="3000">
                <a:latin typeface="Arial" panose="020B0604020202020204" pitchFamily="34" charset="0"/>
              </a:rPr>
            </a:br>
            <a:br>
              <a:rPr lang="da-DK" altLang="en-US" sz="3000">
                <a:latin typeface="Arial" panose="020B0604020202020204" pitchFamily="34" charset="0"/>
              </a:rPr>
            </a:br>
            <a:r>
              <a:rPr lang="da-DK" altLang="en-US" sz="3000">
                <a:latin typeface="Arial" panose="020B0604020202020204" pitchFamily="34" charset="0"/>
              </a:rPr>
              <a:t>Et ad infinitum lorem ipsum ad eternum ad infinitum ipsum ad eternum ad infinitum lorem ipsum a eternum ad infinitum lorem. Lorem ipsum ad eternum ad infinitum lorem ipsum ad eternum ad infinitum ipum ad eternum ad infinitum lorem ipsum ad etrnum  infinitum lorem. Lorem ipsum ad eternum ad infinitum lor ipsum ad eternum ad infinitum ipsum ad eternum ad infinitum lorem ipsum ad eternum ad infinitum lorem. rem ipsum ad eternum</a:t>
            </a:r>
            <a:br>
              <a:rPr lang="da-DK" altLang="en-US" sz="3000">
                <a:latin typeface="Arial" panose="020B0604020202020204" pitchFamily="34" charset="0"/>
              </a:rPr>
            </a:br>
            <a:br>
              <a:rPr lang="da-DK" altLang="en-US" sz="3000">
                <a:latin typeface="Arial" panose="020B0604020202020204" pitchFamily="34" charset="0"/>
              </a:rPr>
            </a:br>
            <a:r>
              <a:rPr lang="da-DK" altLang="en-US" sz="3000">
                <a:latin typeface="Arial" panose="020B0604020202020204" pitchFamily="34" charset="0"/>
              </a:rPr>
              <a:t>Ad eternum ad infinitum lorem ipsum ad eternum ad infinitum ipsum ad eternum ad infinitum lorem ipsum a eternum ad infinitum lorem. Lorem ipsum ad eternum ad infinitum lorem ipsum ad eternum ad infinitum ipum ad eternum ad infinitum lorem ipsum ad etrnum  infinitum lorem. Lorem ipsum ad eternum ad infinitum lor ipsum ad eternum ad infinitum ipsum  eternum ad infinitum lorem ipsum ad eternum ad infinitum lorem. rem ipsum ad eternum eternum ad infinitum lor ipsum ad eternum ad infinitum ipsum ad eternum ad infinitum lorem. ad infinitum lorem ipsum a eternum ad infinitum lorem. Lorem ipsum ad eternum ad infinitum lorem ipsum ad eternum ad infinitum ipum ad eternum ad infinitum lorem ipsum ad etrnum  infinitum lorem. Lorem ipsum ad eternum ad infinitum lor ipsum ad eternum ad infinitum ipsum  eternum ad infinitum lorem ipsum ad eternum ad infinitum lorem. rem ipsum ad eternum eternum ad infinitum lor ipsum</a:t>
            </a:r>
          </a:p>
        </p:txBody>
      </p:sp>
      <p:sp>
        <p:nvSpPr>
          <p:cNvPr id="5137" name="Rectangle 18"/>
          <p:cNvSpPr>
            <a:spLocks noChangeArrowheads="1"/>
          </p:cNvSpPr>
          <p:nvPr/>
        </p:nvSpPr>
        <p:spPr bwMode="auto">
          <a:xfrm>
            <a:off x="1057275" y="19459575"/>
            <a:ext cx="13482638" cy="717391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300">
                <a:solidFill>
                  <a:schemeClr val="tx1"/>
                </a:solidFill>
                <a:latin typeface="Times New Roman" panose="02020603050405020304" pitchFamily="18" charset="0"/>
                <a:ea typeface="MS PGothic" panose="020B0600070205080204" pitchFamily="34" charset="-128"/>
              </a:defRPr>
            </a:lvl1pPr>
            <a:lvl2pPr marL="742950" indent="-285750">
              <a:defRPr sz="2300">
                <a:solidFill>
                  <a:schemeClr val="tx1"/>
                </a:solidFill>
                <a:latin typeface="Times New Roman" panose="02020603050405020304" pitchFamily="18" charset="0"/>
                <a:ea typeface="MS PGothic" panose="020B0600070205080204" pitchFamily="34" charset="-128"/>
              </a:defRPr>
            </a:lvl2pPr>
            <a:lvl3pPr marL="1143000" indent="-228600">
              <a:defRPr sz="2300">
                <a:solidFill>
                  <a:schemeClr val="tx1"/>
                </a:solidFill>
                <a:latin typeface="Times New Roman" panose="02020603050405020304" pitchFamily="18" charset="0"/>
                <a:ea typeface="MS PGothic" panose="020B0600070205080204" pitchFamily="34" charset="-128"/>
              </a:defRPr>
            </a:lvl3pPr>
            <a:lvl4pPr marL="1600200" indent="-228600">
              <a:defRPr sz="2300">
                <a:solidFill>
                  <a:schemeClr val="tx1"/>
                </a:solidFill>
                <a:latin typeface="Times New Roman" panose="02020603050405020304" pitchFamily="18" charset="0"/>
                <a:ea typeface="MS PGothic" panose="020B0600070205080204" pitchFamily="34" charset="-128"/>
              </a:defRPr>
            </a:lvl4pPr>
            <a:lvl5pPr marL="2057400" indent="-228600">
              <a:defRPr sz="23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5138" name="Rectangle 18"/>
          <p:cNvSpPr>
            <a:spLocks noChangeArrowheads="1"/>
          </p:cNvSpPr>
          <p:nvPr/>
        </p:nvSpPr>
        <p:spPr bwMode="auto">
          <a:xfrm>
            <a:off x="1044575" y="6129338"/>
            <a:ext cx="2363788" cy="3090862"/>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300">
                <a:solidFill>
                  <a:schemeClr val="tx1"/>
                </a:solidFill>
                <a:latin typeface="Times New Roman" panose="02020603050405020304" pitchFamily="18" charset="0"/>
                <a:ea typeface="MS PGothic" panose="020B0600070205080204" pitchFamily="34" charset="-128"/>
              </a:defRPr>
            </a:lvl1pPr>
            <a:lvl2pPr marL="742950" indent="-285750">
              <a:defRPr sz="2300">
                <a:solidFill>
                  <a:schemeClr val="tx1"/>
                </a:solidFill>
                <a:latin typeface="Times New Roman" panose="02020603050405020304" pitchFamily="18" charset="0"/>
                <a:ea typeface="MS PGothic" panose="020B0600070205080204" pitchFamily="34" charset="-128"/>
              </a:defRPr>
            </a:lvl2pPr>
            <a:lvl3pPr marL="1143000" indent="-228600">
              <a:defRPr sz="2300">
                <a:solidFill>
                  <a:schemeClr val="tx1"/>
                </a:solidFill>
                <a:latin typeface="Times New Roman" panose="02020603050405020304" pitchFamily="18" charset="0"/>
                <a:ea typeface="MS PGothic" panose="020B0600070205080204" pitchFamily="34" charset="-128"/>
              </a:defRPr>
            </a:lvl3pPr>
            <a:lvl4pPr marL="1600200" indent="-228600">
              <a:defRPr sz="2300">
                <a:solidFill>
                  <a:schemeClr val="tx1"/>
                </a:solidFill>
                <a:latin typeface="Times New Roman" panose="02020603050405020304" pitchFamily="18" charset="0"/>
                <a:ea typeface="MS PGothic" panose="020B0600070205080204" pitchFamily="34" charset="-128"/>
              </a:defRPr>
            </a:lvl4pPr>
            <a:lvl5pPr marL="2057400" indent="-228600">
              <a:defRPr sz="23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5139" name="Rektangel 15"/>
          <p:cNvSpPr>
            <a:spLocks noChangeArrowheads="1"/>
          </p:cNvSpPr>
          <p:nvPr/>
        </p:nvSpPr>
        <p:spPr bwMode="auto">
          <a:xfrm>
            <a:off x="16146463" y="10548938"/>
            <a:ext cx="12531725" cy="667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300">
                <a:solidFill>
                  <a:schemeClr val="tx1"/>
                </a:solidFill>
                <a:latin typeface="Times New Roman" panose="02020603050405020304" pitchFamily="18" charset="0"/>
                <a:ea typeface="MS PGothic" panose="020B0600070205080204" pitchFamily="34" charset="-128"/>
              </a:defRPr>
            </a:lvl1pPr>
            <a:lvl2pPr marL="742950" indent="-285750">
              <a:defRPr sz="2300">
                <a:solidFill>
                  <a:schemeClr val="tx1"/>
                </a:solidFill>
                <a:latin typeface="Times New Roman" panose="02020603050405020304" pitchFamily="18" charset="0"/>
                <a:ea typeface="MS PGothic" panose="020B0600070205080204" pitchFamily="34" charset="-128"/>
              </a:defRPr>
            </a:lvl2pPr>
            <a:lvl3pPr marL="1143000" indent="-228600">
              <a:defRPr sz="2300">
                <a:solidFill>
                  <a:schemeClr val="tx1"/>
                </a:solidFill>
                <a:latin typeface="Times New Roman" panose="02020603050405020304" pitchFamily="18" charset="0"/>
                <a:ea typeface="MS PGothic" panose="020B0600070205080204" pitchFamily="34" charset="-128"/>
              </a:defRPr>
            </a:lvl3pPr>
            <a:lvl4pPr marL="1600200" indent="-228600">
              <a:defRPr sz="2300">
                <a:solidFill>
                  <a:schemeClr val="tx1"/>
                </a:solidFill>
                <a:latin typeface="Times New Roman" panose="02020603050405020304" pitchFamily="18" charset="0"/>
                <a:ea typeface="MS PGothic" panose="020B0600070205080204" pitchFamily="34" charset="-128"/>
              </a:defRPr>
            </a:lvl4pPr>
            <a:lvl5pPr marL="2057400" indent="-228600">
              <a:defRPr sz="23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r>
              <a:rPr lang="da-DK" altLang="en-US" sz="4000" b="1">
                <a:solidFill>
                  <a:schemeClr val="bg1"/>
                </a:solidFill>
                <a:latin typeface="Arial" panose="020B0604020202020204" pitchFamily="34" charset="0"/>
              </a:rPr>
              <a:t>Konklusion: Arial fed 44pt</a:t>
            </a:r>
            <a:br>
              <a:rPr lang="da-DK" altLang="en-US" sz="2800" i="1">
                <a:solidFill>
                  <a:schemeClr val="bg1"/>
                </a:solidFill>
                <a:latin typeface="Arial" panose="020B0604020202020204" pitchFamily="34" charset="0"/>
              </a:rPr>
            </a:br>
            <a:r>
              <a:rPr lang="da-DK" altLang="en-US" sz="2800" b="1">
                <a:solidFill>
                  <a:schemeClr val="bg1"/>
                </a:solidFill>
                <a:latin typeface="Arial" panose="020B0604020202020204" pitchFamily="34" charset="0"/>
              </a:rPr>
              <a:t>Underoverskrift: Arial fed 32pt</a:t>
            </a:r>
            <a:endParaRPr lang="da-DK" altLang="en-US" sz="3000">
              <a:solidFill>
                <a:schemeClr val="bg1"/>
              </a:solidFill>
              <a:latin typeface="Arial" panose="020B0604020202020204" pitchFamily="34" charset="0"/>
            </a:endParaRPr>
          </a:p>
          <a:p>
            <a:endParaRPr lang="da-DK" altLang="en-US" sz="3000">
              <a:solidFill>
                <a:schemeClr val="bg1"/>
              </a:solidFill>
              <a:latin typeface="Arial" panose="020B0604020202020204" pitchFamily="34" charset="0"/>
            </a:endParaRPr>
          </a:p>
          <a:p>
            <a:r>
              <a:rPr lang="da-DK" altLang="en-US" sz="3000">
                <a:solidFill>
                  <a:schemeClr val="bg1"/>
                </a:solidFill>
                <a:latin typeface="Arial" panose="020B0604020202020204" pitchFamily="34" charset="0"/>
              </a:rPr>
              <a:t>Ad eternum ad infinitum lorem ipsum ad eternum ad infinitum ipsum ad eternum ad infinitum lorem ipsum a eternum ad infinitum lorem. Lorem ipsum ad eternum ad infinitum lorem ipsum ad eternum ad infinitum ipum ad eternum ad infinitum lorem ipsum ad etrnum  infinitum lorem. Lorem ipsum ad eternum ad infinitum lor ipsum ad eternum ad infinitum ipsum ad eternum ad infinitum lorem ipsum ad eternum ad infinitum lorem. rem ipsum ad eternum ad eternum ad infinitum lorem ipsum ad etrnum  infinitum lorem. Lorem ipsum ad eternum ad infinitum lor ipsum ad eternum ad infinitum ipsum ad eternum ad infinitum lorem ipsum ad eternum ad infinitum lorem. rem ipsum ad eternum</a:t>
            </a:r>
            <a:endParaRPr lang="da-DK" altLang="da-DK" sz="3000">
              <a:solidFill>
                <a:schemeClr val="bg1"/>
              </a:solidFill>
            </a:endParaRPr>
          </a:p>
          <a:p>
            <a:endParaRPr lang="da-DK" altLang="da-DK" sz="3000">
              <a:solidFill>
                <a:schemeClr val="bg1"/>
              </a:solidFill>
            </a:endParaRPr>
          </a:p>
        </p:txBody>
      </p:sp>
      <p:sp>
        <p:nvSpPr>
          <p:cNvPr id="5140" name="Rektangel 16"/>
          <p:cNvSpPr>
            <a:spLocks noChangeArrowheads="1"/>
          </p:cNvSpPr>
          <p:nvPr/>
        </p:nvSpPr>
        <p:spPr bwMode="auto">
          <a:xfrm>
            <a:off x="15535275" y="33623250"/>
            <a:ext cx="13598525" cy="754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300">
                <a:solidFill>
                  <a:schemeClr val="tx1"/>
                </a:solidFill>
                <a:latin typeface="Times New Roman" panose="02020603050405020304" pitchFamily="18" charset="0"/>
                <a:ea typeface="MS PGothic" panose="020B0600070205080204" pitchFamily="34" charset="-128"/>
              </a:defRPr>
            </a:lvl1pPr>
            <a:lvl2pPr marL="742950" indent="-285750">
              <a:defRPr sz="2300">
                <a:solidFill>
                  <a:schemeClr val="tx1"/>
                </a:solidFill>
                <a:latin typeface="Times New Roman" panose="02020603050405020304" pitchFamily="18" charset="0"/>
                <a:ea typeface="MS PGothic" panose="020B0600070205080204" pitchFamily="34" charset="-128"/>
              </a:defRPr>
            </a:lvl2pPr>
            <a:lvl3pPr marL="1143000" indent="-228600">
              <a:defRPr sz="2300">
                <a:solidFill>
                  <a:schemeClr val="tx1"/>
                </a:solidFill>
                <a:latin typeface="Times New Roman" panose="02020603050405020304" pitchFamily="18" charset="0"/>
                <a:ea typeface="MS PGothic" panose="020B0600070205080204" pitchFamily="34" charset="-128"/>
              </a:defRPr>
            </a:lvl3pPr>
            <a:lvl4pPr marL="1600200" indent="-228600">
              <a:defRPr sz="2300">
                <a:solidFill>
                  <a:schemeClr val="tx1"/>
                </a:solidFill>
                <a:latin typeface="Times New Roman" panose="02020603050405020304" pitchFamily="18" charset="0"/>
                <a:ea typeface="MS PGothic" panose="020B0600070205080204" pitchFamily="34" charset="-128"/>
              </a:defRPr>
            </a:lvl4pPr>
            <a:lvl5pPr marL="2057400" indent="-228600">
              <a:defRPr sz="23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r>
              <a:rPr lang="da-DK" altLang="en-US" sz="3000">
                <a:latin typeface="Arial" panose="020B0604020202020204" pitchFamily="34" charset="0"/>
              </a:rPr>
              <a:t>Lorem ipsum ad eternum ad infinitum lorem ipsum ad eternum ad infinitum ipum ad eternum ad infinitum lorem ipsum. Ad infnitum lorem. Lorem ipsum ad eternum ad infinitum lorem ipsum eternum ad infinitum ipsum ad eternum adnfinitum lorem ipsum ad eternum ad iitum lorem. Lorem ipsum ad eternum ad infinitum lorem ipsum ad ernum ad infinitum ipsum ad eternum ad infinitum lorem ipsum ad eternum ad infinitum lorem. Lorem ipsum ad eternum ad infinitum lorem ipsum ad eternum ad. </a:t>
            </a:r>
            <a:br>
              <a:rPr lang="da-DK" altLang="en-US" sz="3200">
                <a:latin typeface="Arial" panose="020B0604020202020204" pitchFamily="34" charset="0"/>
              </a:rPr>
            </a:br>
            <a:br>
              <a:rPr lang="da-DK" altLang="en-US" sz="3200">
                <a:latin typeface="Arial" panose="020B0604020202020204" pitchFamily="34" charset="0"/>
              </a:rPr>
            </a:br>
            <a:r>
              <a:rPr lang="da-DK" altLang="en-US" sz="3200" b="1">
                <a:latin typeface="Arial" panose="020B0604020202020204" pitchFamily="34" charset="0"/>
              </a:rPr>
              <a:t>Underoverskrift: Arial fed 32pt</a:t>
            </a:r>
            <a:br>
              <a:rPr lang="da-DK" altLang="en-US" sz="2000" i="1">
                <a:latin typeface="Arial" panose="020B0604020202020204" pitchFamily="34" charset="0"/>
              </a:rPr>
            </a:br>
            <a:r>
              <a:rPr lang="da-DK" altLang="en-US" sz="3000">
                <a:latin typeface="Arial" panose="020B0604020202020204" pitchFamily="34" charset="0"/>
              </a:rPr>
              <a:t>Ad infnitum lorem. Lorem ipsum ad eternum ad infinitum lorem ipsum ad eternum ad infinitum ipsum ad eternum adnfinitum lorem ipsum ad eternum ad iitum lorem. Lorem ipsum ad eternum ad infinitum lorem ipsum ad ernum ad infinitum ipsum ad eternum ad infinitum loremAd infnitum lorem. Lorem ipsum ad eternum ad infinitum lorem ipsum ad eternum ad infinitum ipsum ad eternum adnfinitum lorem ipsum ad eternum ad iitum lorem. Lorem ipsum ad eternum ad infinitum lorem ipsum ad ernum ad infinitum</a:t>
            </a:r>
            <a:endParaRPr lang="da-DK" altLang="da-DK" sz="3000"/>
          </a:p>
        </p:txBody>
      </p:sp>
      <p:sp>
        <p:nvSpPr>
          <p:cNvPr id="5141" name="Rectangle 18"/>
          <p:cNvSpPr>
            <a:spLocks noChangeArrowheads="1"/>
          </p:cNvSpPr>
          <p:nvPr/>
        </p:nvSpPr>
        <p:spPr bwMode="auto">
          <a:xfrm>
            <a:off x="15670213" y="27374850"/>
            <a:ext cx="6454775" cy="42735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300">
                <a:solidFill>
                  <a:schemeClr val="tx1"/>
                </a:solidFill>
                <a:latin typeface="Times New Roman" panose="02020603050405020304" pitchFamily="18" charset="0"/>
                <a:ea typeface="MS PGothic" panose="020B0600070205080204" pitchFamily="34" charset="-128"/>
              </a:defRPr>
            </a:lvl1pPr>
            <a:lvl2pPr marL="742950" indent="-285750">
              <a:defRPr sz="2300">
                <a:solidFill>
                  <a:schemeClr val="tx1"/>
                </a:solidFill>
                <a:latin typeface="Times New Roman" panose="02020603050405020304" pitchFamily="18" charset="0"/>
                <a:ea typeface="MS PGothic" panose="020B0600070205080204" pitchFamily="34" charset="-128"/>
              </a:defRPr>
            </a:lvl2pPr>
            <a:lvl3pPr marL="1143000" indent="-228600">
              <a:defRPr sz="2300">
                <a:solidFill>
                  <a:schemeClr val="tx1"/>
                </a:solidFill>
                <a:latin typeface="Times New Roman" panose="02020603050405020304" pitchFamily="18" charset="0"/>
                <a:ea typeface="MS PGothic" panose="020B0600070205080204" pitchFamily="34" charset="-128"/>
              </a:defRPr>
            </a:lvl3pPr>
            <a:lvl4pPr marL="1600200" indent="-228600">
              <a:defRPr sz="2300">
                <a:solidFill>
                  <a:schemeClr val="tx1"/>
                </a:solidFill>
                <a:latin typeface="Times New Roman" panose="02020603050405020304" pitchFamily="18" charset="0"/>
                <a:ea typeface="MS PGothic" panose="020B0600070205080204" pitchFamily="34" charset="-128"/>
              </a:defRPr>
            </a:lvl4pPr>
            <a:lvl5pPr marL="2057400" indent="-228600">
              <a:defRPr sz="23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5142" name="Rectangle 18"/>
          <p:cNvSpPr>
            <a:spLocks noChangeArrowheads="1"/>
          </p:cNvSpPr>
          <p:nvPr/>
        </p:nvSpPr>
        <p:spPr bwMode="auto">
          <a:xfrm>
            <a:off x="22666325" y="27374850"/>
            <a:ext cx="6489700" cy="42735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300">
                <a:solidFill>
                  <a:schemeClr val="tx1"/>
                </a:solidFill>
                <a:latin typeface="Times New Roman" panose="02020603050405020304" pitchFamily="18" charset="0"/>
                <a:ea typeface="MS PGothic" panose="020B0600070205080204" pitchFamily="34" charset="-128"/>
              </a:defRPr>
            </a:lvl1pPr>
            <a:lvl2pPr marL="742950" indent="-285750">
              <a:defRPr sz="2300">
                <a:solidFill>
                  <a:schemeClr val="tx1"/>
                </a:solidFill>
                <a:latin typeface="Times New Roman" panose="02020603050405020304" pitchFamily="18" charset="0"/>
                <a:ea typeface="MS PGothic" panose="020B0600070205080204" pitchFamily="34" charset="-128"/>
              </a:defRPr>
            </a:lvl2pPr>
            <a:lvl3pPr marL="1143000" indent="-228600">
              <a:defRPr sz="2300">
                <a:solidFill>
                  <a:schemeClr val="tx1"/>
                </a:solidFill>
                <a:latin typeface="Times New Roman" panose="02020603050405020304" pitchFamily="18" charset="0"/>
                <a:ea typeface="MS PGothic" panose="020B0600070205080204" pitchFamily="34" charset="-128"/>
              </a:defRPr>
            </a:lvl3pPr>
            <a:lvl4pPr marL="1600200" indent="-228600">
              <a:defRPr sz="2300">
                <a:solidFill>
                  <a:schemeClr val="tx1"/>
                </a:solidFill>
                <a:latin typeface="Times New Roman" panose="02020603050405020304" pitchFamily="18" charset="0"/>
                <a:ea typeface="MS PGothic" panose="020B0600070205080204" pitchFamily="34" charset="-128"/>
              </a:defRPr>
            </a:lvl4pPr>
            <a:lvl5pPr marL="2057400" indent="-228600">
              <a:defRPr sz="23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5143" name="Text Box 44"/>
          <p:cNvSpPr txBox="1">
            <a:spLocks noChangeArrowheads="1"/>
          </p:cNvSpPr>
          <p:nvPr/>
        </p:nvSpPr>
        <p:spPr bwMode="auto">
          <a:xfrm>
            <a:off x="15595600" y="32045275"/>
            <a:ext cx="630078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02" tIns="43201" rIns="86402" bIns="43201">
            <a:spAutoFit/>
          </a:bodyPr>
          <a:lstStyle>
            <a:lvl1pPr defTabSz="863600">
              <a:defRPr sz="2300">
                <a:solidFill>
                  <a:schemeClr val="tx1"/>
                </a:solidFill>
                <a:latin typeface="Times New Roman" panose="02020603050405020304" pitchFamily="18" charset="0"/>
                <a:ea typeface="MS PGothic" panose="020B0600070205080204" pitchFamily="34" charset="-128"/>
              </a:defRPr>
            </a:lvl1pPr>
            <a:lvl2pPr marL="742950" indent="-285750" defTabSz="863600">
              <a:defRPr sz="2300">
                <a:solidFill>
                  <a:schemeClr val="tx1"/>
                </a:solidFill>
                <a:latin typeface="Times New Roman" panose="02020603050405020304" pitchFamily="18" charset="0"/>
                <a:ea typeface="MS PGothic" panose="020B0600070205080204" pitchFamily="34" charset="-128"/>
              </a:defRPr>
            </a:lvl2pPr>
            <a:lvl3pPr marL="1143000" indent="-228600" defTabSz="863600">
              <a:defRPr sz="2300">
                <a:solidFill>
                  <a:schemeClr val="tx1"/>
                </a:solidFill>
                <a:latin typeface="Times New Roman" panose="02020603050405020304" pitchFamily="18" charset="0"/>
                <a:ea typeface="MS PGothic" panose="020B0600070205080204" pitchFamily="34" charset="-128"/>
              </a:defRPr>
            </a:lvl3pPr>
            <a:lvl4pPr marL="1600200" indent="-228600" defTabSz="863600">
              <a:defRPr sz="2300">
                <a:solidFill>
                  <a:schemeClr val="tx1"/>
                </a:solidFill>
                <a:latin typeface="Times New Roman" panose="02020603050405020304" pitchFamily="18" charset="0"/>
                <a:ea typeface="MS PGothic" panose="020B0600070205080204" pitchFamily="34" charset="-128"/>
              </a:defRPr>
            </a:lvl4pPr>
            <a:lvl5pPr marL="2057400" indent="-228600" defTabSz="863600">
              <a:defRPr sz="2300">
                <a:solidFill>
                  <a:schemeClr val="tx1"/>
                </a:solidFill>
                <a:latin typeface="Times New Roman" panose="02020603050405020304" pitchFamily="18" charset="0"/>
                <a:ea typeface="MS PGothic" panose="020B0600070205080204" pitchFamily="34" charset="-128"/>
              </a:defRPr>
            </a:lvl5pPr>
            <a:lvl6pPr marL="25146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da-DK" altLang="en-US" sz="1700" b="1">
                <a:latin typeface="Arial" panose="020B0604020202020204" pitchFamily="34" charset="0"/>
              </a:rPr>
              <a:t>Figur/billedetekst: Arial fed 17pt</a:t>
            </a:r>
          </a:p>
          <a:p>
            <a:pPr eaLnBrk="1" hangingPunct="1">
              <a:spcBef>
                <a:spcPct val="50000"/>
              </a:spcBef>
            </a:pPr>
            <a:r>
              <a:rPr lang="da-DK" altLang="en-US" sz="1700">
                <a:latin typeface="Arial" panose="020B0604020202020204" pitchFamily="34" charset="0"/>
              </a:rPr>
              <a:t>Arial 17pt: Lorem ipsum in eternum in exceptia  extensis ad astra lorem ipsum in eternum in exceptia.</a:t>
            </a:r>
          </a:p>
        </p:txBody>
      </p:sp>
      <p:sp>
        <p:nvSpPr>
          <p:cNvPr id="5144" name="Text Box 44"/>
          <p:cNvSpPr txBox="1">
            <a:spLocks noChangeArrowheads="1"/>
          </p:cNvSpPr>
          <p:nvPr/>
        </p:nvSpPr>
        <p:spPr bwMode="auto">
          <a:xfrm>
            <a:off x="22666325" y="32005588"/>
            <a:ext cx="630078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02" tIns="43201" rIns="86402" bIns="43201">
            <a:spAutoFit/>
          </a:bodyPr>
          <a:lstStyle>
            <a:lvl1pPr defTabSz="863600">
              <a:defRPr sz="2300">
                <a:solidFill>
                  <a:schemeClr val="tx1"/>
                </a:solidFill>
                <a:latin typeface="Times New Roman" panose="02020603050405020304" pitchFamily="18" charset="0"/>
                <a:ea typeface="MS PGothic" panose="020B0600070205080204" pitchFamily="34" charset="-128"/>
              </a:defRPr>
            </a:lvl1pPr>
            <a:lvl2pPr marL="742950" indent="-285750" defTabSz="863600">
              <a:defRPr sz="2300">
                <a:solidFill>
                  <a:schemeClr val="tx1"/>
                </a:solidFill>
                <a:latin typeface="Times New Roman" panose="02020603050405020304" pitchFamily="18" charset="0"/>
                <a:ea typeface="MS PGothic" panose="020B0600070205080204" pitchFamily="34" charset="-128"/>
              </a:defRPr>
            </a:lvl2pPr>
            <a:lvl3pPr marL="1143000" indent="-228600" defTabSz="863600">
              <a:defRPr sz="2300">
                <a:solidFill>
                  <a:schemeClr val="tx1"/>
                </a:solidFill>
                <a:latin typeface="Times New Roman" panose="02020603050405020304" pitchFamily="18" charset="0"/>
                <a:ea typeface="MS PGothic" panose="020B0600070205080204" pitchFamily="34" charset="-128"/>
              </a:defRPr>
            </a:lvl3pPr>
            <a:lvl4pPr marL="1600200" indent="-228600" defTabSz="863600">
              <a:defRPr sz="2300">
                <a:solidFill>
                  <a:schemeClr val="tx1"/>
                </a:solidFill>
                <a:latin typeface="Times New Roman" panose="02020603050405020304" pitchFamily="18" charset="0"/>
                <a:ea typeface="MS PGothic" panose="020B0600070205080204" pitchFamily="34" charset="-128"/>
              </a:defRPr>
            </a:lvl4pPr>
            <a:lvl5pPr marL="2057400" indent="-228600" defTabSz="863600">
              <a:defRPr sz="2300">
                <a:solidFill>
                  <a:schemeClr val="tx1"/>
                </a:solidFill>
                <a:latin typeface="Times New Roman" panose="02020603050405020304" pitchFamily="18" charset="0"/>
                <a:ea typeface="MS PGothic" panose="020B0600070205080204" pitchFamily="34" charset="-128"/>
              </a:defRPr>
            </a:lvl5pPr>
            <a:lvl6pPr marL="25146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da-DK" altLang="en-US" sz="1700" b="1">
                <a:latin typeface="Arial" panose="020B0604020202020204" pitchFamily="34" charset="0"/>
              </a:rPr>
              <a:t>Figur/billedetekst: Arial fed 17pt</a:t>
            </a:r>
          </a:p>
          <a:p>
            <a:pPr eaLnBrk="1" hangingPunct="1">
              <a:spcBef>
                <a:spcPct val="50000"/>
              </a:spcBef>
            </a:pPr>
            <a:r>
              <a:rPr lang="da-DK" altLang="en-US" sz="1700">
                <a:latin typeface="Arial" panose="020B0604020202020204" pitchFamily="34" charset="0"/>
              </a:rPr>
              <a:t>Arial 17pt: Lorem ipsum in eternum in exceptia  extensis ad astra lorem ipsum in eternum in exceptia.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ktangel 17"/>
          <p:cNvSpPr>
            <a:spLocks noChangeArrowheads="1"/>
          </p:cNvSpPr>
          <p:nvPr/>
        </p:nvSpPr>
        <p:spPr bwMode="auto">
          <a:xfrm>
            <a:off x="-246470" y="-43846"/>
            <a:ext cx="30816126" cy="5452459"/>
          </a:xfrm>
          <a:prstGeom prst="rect">
            <a:avLst/>
          </a:prstGeom>
          <a:blipFill dpi="0" rotWithShape="1">
            <a:blip r:embed="rId2">
              <a:alphaModFix amt="47000"/>
            </a:blip>
            <a:srcRect/>
            <a:stretch>
              <a:fillRect/>
            </a:stretch>
          </a:blip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863600">
              <a:defRPr sz="2300">
                <a:solidFill>
                  <a:schemeClr val="tx1"/>
                </a:solidFill>
                <a:latin typeface="Times New Roman" panose="02020603050405020304" pitchFamily="18" charset="0"/>
                <a:ea typeface="MS PGothic" panose="020B0600070205080204" pitchFamily="34" charset="-128"/>
              </a:defRPr>
            </a:lvl1pPr>
            <a:lvl2pPr marL="742950" indent="-285750" defTabSz="863600">
              <a:defRPr sz="2300">
                <a:solidFill>
                  <a:schemeClr val="tx1"/>
                </a:solidFill>
                <a:latin typeface="Times New Roman" panose="02020603050405020304" pitchFamily="18" charset="0"/>
                <a:ea typeface="MS PGothic" panose="020B0600070205080204" pitchFamily="34" charset="-128"/>
              </a:defRPr>
            </a:lvl2pPr>
            <a:lvl3pPr marL="1143000" indent="-228600" defTabSz="863600">
              <a:defRPr sz="2300">
                <a:solidFill>
                  <a:schemeClr val="tx1"/>
                </a:solidFill>
                <a:latin typeface="Times New Roman" panose="02020603050405020304" pitchFamily="18" charset="0"/>
                <a:ea typeface="MS PGothic" panose="020B0600070205080204" pitchFamily="34" charset="-128"/>
              </a:defRPr>
            </a:lvl3pPr>
            <a:lvl4pPr marL="1600200" indent="-228600" defTabSz="863600">
              <a:defRPr sz="2300">
                <a:solidFill>
                  <a:schemeClr val="tx1"/>
                </a:solidFill>
                <a:latin typeface="Times New Roman" panose="02020603050405020304" pitchFamily="18" charset="0"/>
                <a:ea typeface="MS PGothic" panose="020B0600070205080204" pitchFamily="34" charset="-128"/>
              </a:defRPr>
            </a:lvl4pPr>
            <a:lvl5pPr marL="2057400" indent="-228600" defTabSz="863600">
              <a:defRPr sz="2300">
                <a:solidFill>
                  <a:schemeClr val="tx1"/>
                </a:solidFill>
                <a:latin typeface="Times New Roman" panose="02020603050405020304" pitchFamily="18" charset="0"/>
                <a:ea typeface="MS PGothic" panose="020B0600070205080204" pitchFamily="34" charset="-128"/>
              </a:defRPr>
            </a:lvl5pPr>
            <a:lvl6pPr marL="25146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eaLnBrk="1" hangingPunct="1"/>
            <a:endParaRPr lang="da-DK" altLang="da-DK"/>
          </a:p>
        </p:txBody>
      </p:sp>
      <p:sp>
        <p:nvSpPr>
          <p:cNvPr id="5123" name="Rectangle 11"/>
          <p:cNvSpPr>
            <a:spLocks noChangeArrowheads="1"/>
          </p:cNvSpPr>
          <p:nvPr/>
        </p:nvSpPr>
        <p:spPr bwMode="auto">
          <a:xfrm>
            <a:off x="22899688" y="10945813"/>
            <a:ext cx="6300787" cy="307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176713">
              <a:defRPr sz="2300">
                <a:solidFill>
                  <a:schemeClr val="tx1"/>
                </a:solidFill>
                <a:latin typeface="Times New Roman" panose="02020603050405020304" pitchFamily="18" charset="0"/>
                <a:ea typeface="MS PGothic" panose="020B0600070205080204" pitchFamily="34" charset="-128"/>
              </a:defRPr>
            </a:lvl1pPr>
            <a:lvl2pPr marL="742950" indent="-285750" defTabSz="4176713">
              <a:defRPr sz="2300">
                <a:solidFill>
                  <a:schemeClr val="tx1"/>
                </a:solidFill>
                <a:latin typeface="Times New Roman" panose="02020603050405020304" pitchFamily="18" charset="0"/>
                <a:ea typeface="MS PGothic" panose="020B0600070205080204" pitchFamily="34" charset="-128"/>
              </a:defRPr>
            </a:lvl2pPr>
            <a:lvl3pPr marL="1143000" indent="-228600" defTabSz="4176713">
              <a:defRPr sz="2300">
                <a:solidFill>
                  <a:schemeClr val="tx1"/>
                </a:solidFill>
                <a:latin typeface="Times New Roman" panose="02020603050405020304" pitchFamily="18" charset="0"/>
                <a:ea typeface="MS PGothic" panose="020B0600070205080204" pitchFamily="34" charset="-128"/>
              </a:defRPr>
            </a:lvl3pPr>
            <a:lvl4pPr marL="1600200" indent="-228600" defTabSz="4176713">
              <a:defRPr sz="2300">
                <a:solidFill>
                  <a:schemeClr val="tx1"/>
                </a:solidFill>
                <a:latin typeface="Times New Roman" panose="02020603050405020304" pitchFamily="18" charset="0"/>
                <a:ea typeface="MS PGothic" panose="020B0600070205080204" pitchFamily="34" charset="-128"/>
              </a:defRPr>
            </a:lvl4pPr>
            <a:lvl5pPr marL="2057400" indent="-228600" defTabSz="4176713">
              <a:defRPr sz="2300">
                <a:solidFill>
                  <a:schemeClr val="tx1"/>
                </a:solidFill>
                <a:latin typeface="Times New Roman" panose="02020603050405020304" pitchFamily="18" charset="0"/>
                <a:ea typeface="MS PGothic" panose="020B0600070205080204" pitchFamily="34" charset="-128"/>
              </a:defRPr>
            </a:lvl5pPr>
            <a:lvl6pPr marL="2514600" indent="-228600" defTabSz="4176713"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4176713"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4176713"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4176713"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sz="1500">
              <a:latin typeface="Arial" panose="020B0604020202020204" pitchFamily="34" charset="0"/>
            </a:endParaRPr>
          </a:p>
        </p:txBody>
      </p:sp>
      <p:sp>
        <p:nvSpPr>
          <p:cNvPr id="5124" name="Rectangle 12"/>
          <p:cNvSpPr>
            <a:spLocks noGrp="1" noChangeArrowheads="1"/>
          </p:cNvSpPr>
          <p:nvPr>
            <p:ph type="title" idx="4294967295"/>
          </p:nvPr>
        </p:nvSpPr>
        <p:spPr bwMode="auto">
          <a:xfrm>
            <a:off x="1057275" y="1747044"/>
            <a:ext cx="27074813" cy="3632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da-DK" altLang="en-US" sz="11500">
                <a:solidFill>
                  <a:schemeClr val="bg1"/>
                </a:solidFill>
              </a:rPr>
              <a:t>Poster titel: Arial fed 115pt</a:t>
            </a:r>
            <a:br>
              <a:rPr lang="da-DK" altLang="en-US" sz="11500">
                <a:solidFill>
                  <a:schemeClr val="bg1"/>
                </a:solidFill>
              </a:rPr>
            </a:br>
            <a:r>
              <a:rPr lang="da-DK" altLang="en-US" sz="7200" b="0">
                <a:solidFill>
                  <a:schemeClr val="bg1"/>
                </a:solidFill>
              </a:rPr>
              <a:t>Underoverskrift: Arial 72pt</a:t>
            </a:r>
          </a:p>
        </p:txBody>
      </p:sp>
      <p:sp>
        <p:nvSpPr>
          <p:cNvPr id="5125" name="Rectangle 13"/>
          <p:cNvSpPr>
            <a:spLocks noChangeArrowheads="1"/>
          </p:cNvSpPr>
          <p:nvPr/>
        </p:nvSpPr>
        <p:spPr bwMode="auto">
          <a:xfrm>
            <a:off x="1869007" y="10494963"/>
            <a:ext cx="12670906" cy="939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176713">
              <a:defRPr sz="2300">
                <a:solidFill>
                  <a:schemeClr val="tx1"/>
                </a:solidFill>
                <a:latin typeface="Times New Roman" panose="02020603050405020304" pitchFamily="18" charset="0"/>
                <a:ea typeface="MS PGothic" panose="020B0600070205080204" pitchFamily="34" charset="-128"/>
              </a:defRPr>
            </a:lvl1pPr>
            <a:lvl2pPr marL="742950" indent="-285750" defTabSz="4176713">
              <a:defRPr sz="2300">
                <a:solidFill>
                  <a:schemeClr val="tx1"/>
                </a:solidFill>
                <a:latin typeface="Times New Roman" panose="02020603050405020304" pitchFamily="18" charset="0"/>
                <a:ea typeface="MS PGothic" panose="020B0600070205080204" pitchFamily="34" charset="-128"/>
              </a:defRPr>
            </a:lvl2pPr>
            <a:lvl3pPr marL="1143000" indent="-228600" defTabSz="4176713">
              <a:defRPr sz="2300">
                <a:solidFill>
                  <a:schemeClr val="tx1"/>
                </a:solidFill>
                <a:latin typeface="Times New Roman" panose="02020603050405020304" pitchFamily="18" charset="0"/>
                <a:ea typeface="MS PGothic" panose="020B0600070205080204" pitchFamily="34" charset="-128"/>
              </a:defRPr>
            </a:lvl3pPr>
            <a:lvl4pPr marL="1600200" indent="-228600" defTabSz="4176713">
              <a:defRPr sz="2300">
                <a:solidFill>
                  <a:schemeClr val="tx1"/>
                </a:solidFill>
                <a:latin typeface="Times New Roman" panose="02020603050405020304" pitchFamily="18" charset="0"/>
                <a:ea typeface="MS PGothic" panose="020B0600070205080204" pitchFamily="34" charset="-128"/>
              </a:defRPr>
            </a:lvl4pPr>
            <a:lvl5pPr marL="2057400" indent="-228600" defTabSz="4176713">
              <a:defRPr sz="2300">
                <a:solidFill>
                  <a:schemeClr val="tx1"/>
                </a:solidFill>
                <a:latin typeface="Times New Roman" panose="02020603050405020304" pitchFamily="18" charset="0"/>
                <a:ea typeface="MS PGothic" panose="020B0600070205080204" pitchFamily="34" charset="-128"/>
              </a:defRPr>
            </a:lvl5pPr>
            <a:lvl6pPr marL="2514600" indent="-228600" defTabSz="4176713"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4176713"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4176713"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4176713"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eaLnBrk="1" hangingPunct="1"/>
            <a:r>
              <a:rPr lang="da-DK" altLang="en-US" sz="4400" b="1">
                <a:latin typeface="Arial" panose="020B0604020202020204" pitchFamily="34" charset="0"/>
              </a:rPr>
              <a:t>Overskrift: Arial fed 44pt</a:t>
            </a:r>
            <a:br>
              <a:rPr lang="da-DK" altLang="en-US" sz="3000" i="1">
                <a:latin typeface="Arial" panose="020B0604020202020204" pitchFamily="34" charset="0"/>
              </a:rPr>
            </a:br>
            <a:r>
              <a:rPr lang="da-DK" altLang="en-US" sz="3200" b="1">
                <a:latin typeface="Arial" panose="020B0604020202020204" pitchFamily="34" charset="0"/>
              </a:rPr>
              <a:t>Underoverskrift: Arial fed 32pt</a:t>
            </a:r>
            <a:r>
              <a:rPr lang="da-DK" altLang="en-US" sz="2000" i="1">
                <a:latin typeface="Arial" panose="020B0604020202020204" pitchFamily="34" charset="0"/>
              </a:rPr>
              <a:t> </a:t>
            </a:r>
            <a:br>
              <a:rPr lang="da-DK" altLang="en-US" sz="1500" i="1">
                <a:latin typeface="Arial" panose="020B0604020202020204" pitchFamily="34" charset="0"/>
              </a:rPr>
            </a:br>
            <a:r>
              <a:rPr lang="da-DK" altLang="en-US" sz="3000">
                <a:latin typeface="Arial" panose="020B0604020202020204" pitchFamily="34" charset="0"/>
              </a:rPr>
              <a:t>Brødtekst: Arial 30pt</a:t>
            </a:r>
            <a:r>
              <a:rPr lang="da-DK" altLang="en-US" sz="3000" i="1">
                <a:latin typeface="Arial" panose="020B0604020202020204" pitchFamily="34" charset="0"/>
              </a:rPr>
              <a:t> </a:t>
            </a:r>
            <a:br>
              <a:rPr lang="da-DK" altLang="en-US" sz="3000" i="1">
                <a:latin typeface="Arial" panose="020B0604020202020204" pitchFamily="34" charset="0"/>
              </a:rPr>
            </a:br>
            <a:r>
              <a:rPr lang="da-DK" altLang="en-US" sz="3000" i="1">
                <a:latin typeface="Arial" panose="020B0604020202020204" pitchFamily="34" charset="0"/>
              </a:rPr>
              <a:t>Brødtekst kursiv: Arial kursiv 30pt</a:t>
            </a:r>
            <a:br>
              <a:rPr lang="da-DK" altLang="en-US" sz="2100" i="1">
                <a:latin typeface="Arial" panose="020B0604020202020204" pitchFamily="34" charset="0"/>
              </a:rPr>
            </a:br>
            <a:br>
              <a:rPr lang="da-DK" altLang="en-US" sz="1700">
                <a:latin typeface="Arial" panose="020B0604020202020204" pitchFamily="34" charset="0"/>
              </a:rPr>
            </a:br>
            <a:br>
              <a:rPr lang="da-DK" altLang="en-US" sz="1500" b="1">
                <a:latin typeface="Arial" panose="020B0604020202020204" pitchFamily="34" charset="0"/>
              </a:rPr>
            </a:br>
            <a:r>
              <a:rPr lang="da-DK" altLang="en-US" sz="3000">
                <a:latin typeface="Arial" panose="020B0604020202020204" pitchFamily="34" charset="0"/>
              </a:rPr>
              <a:t>Ad eternum ad infinitum lorem ipsum ad eternum ad infinitum ipsum ad eternum ad infinitum lorem ipsum a eternum ad infinitum lorem. Lorem ipsum ad eternum ad infinitum lorem ipsum ad eternum ad infinitum ipum ad eternum ad infinitum lorem ipsum ad etrnum  infinitum lorem. Lorem ipsum ad eternum ad infinitum lor ipsum ad eternum ad infinitum ipsum ad eternum ad infinitum lorem ipsum ad eternum ad infinitum lorem. rem ipsum ad eternum</a:t>
            </a:r>
            <a:br>
              <a:rPr lang="da-DK" altLang="en-US" sz="3000">
                <a:latin typeface="Arial" panose="020B0604020202020204" pitchFamily="34" charset="0"/>
              </a:rPr>
            </a:br>
            <a:br>
              <a:rPr lang="da-DK" altLang="en-US" sz="3000">
                <a:latin typeface="Arial" panose="020B0604020202020204" pitchFamily="34" charset="0"/>
              </a:rPr>
            </a:br>
            <a:r>
              <a:rPr lang="da-DK" altLang="en-US" sz="3000">
                <a:latin typeface="Arial" panose="020B0604020202020204" pitchFamily="34" charset="0"/>
              </a:rPr>
              <a:t>Nad infinitum lorem ipsum ad eternum ad infinitum ipsum ad eternum ad infinitum lorem ipsum ad eternum ad infnitum lorem. Lorem ipsum ad eternum ad infinitum lorem ipsum ad eternum ad infinitum ipsum ad eternum ad infinitum lorem ipsum ad eternum ad infnitum lorem. Lorem ipsum ad eternum ad infinitum lorem ipsum ad eternum ad infinitum ipsum ad eternum adnfinitum lorem ipsum ad eternum ad iitum lorem. Lorem ipsum ad eternum ad </a:t>
            </a:r>
          </a:p>
        </p:txBody>
      </p:sp>
      <p:sp>
        <p:nvSpPr>
          <p:cNvPr id="5126" name="Rectangle 14"/>
          <p:cNvSpPr>
            <a:spLocks noChangeArrowheads="1"/>
          </p:cNvSpPr>
          <p:nvPr/>
        </p:nvSpPr>
        <p:spPr bwMode="auto">
          <a:xfrm>
            <a:off x="15657513" y="18649950"/>
            <a:ext cx="12659937" cy="824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176713">
              <a:defRPr sz="2300">
                <a:solidFill>
                  <a:schemeClr val="tx1"/>
                </a:solidFill>
                <a:latin typeface="Times New Roman" panose="02020603050405020304" pitchFamily="18" charset="0"/>
                <a:ea typeface="MS PGothic" panose="020B0600070205080204" pitchFamily="34" charset="-128"/>
              </a:defRPr>
            </a:lvl1pPr>
            <a:lvl2pPr marL="742950" indent="-285750" defTabSz="4176713">
              <a:defRPr sz="2300">
                <a:solidFill>
                  <a:schemeClr val="tx1"/>
                </a:solidFill>
                <a:latin typeface="Times New Roman" panose="02020603050405020304" pitchFamily="18" charset="0"/>
                <a:ea typeface="MS PGothic" panose="020B0600070205080204" pitchFamily="34" charset="-128"/>
              </a:defRPr>
            </a:lvl2pPr>
            <a:lvl3pPr marL="1143000" indent="-228600" defTabSz="4176713">
              <a:defRPr sz="2300">
                <a:solidFill>
                  <a:schemeClr val="tx1"/>
                </a:solidFill>
                <a:latin typeface="Times New Roman" panose="02020603050405020304" pitchFamily="18" charset="0"/>
                <a:ea typeface="MS PGothic" panose="020B0600070205080204" pitchFamily="34" charset="-128"/>
              </a:defRPr>
            </a:lvl3pPr>
            <a:lvl4pPr marL="1600200" indent="-228600" defTabSz="4176713">
              <a:defRPr sz="2300">
                <a:solidFill>
                  <a:schemeClr val="tx1"/>
                </a:solidFill>
                <a:latin typeface="Times New Roman" panose="02020603050405020304" pitchFamily="18" charset="0"/>
                <a:ea typeface="MS PGothic" panose="020B0600070205080204" pitchFamily="34" charset="-128"/>
              </a:defRPr>
            </a:lvl4pPr>
            <a:lvl5pPr marL="2057400" indent="-228600" defTabSz="4176713">
              <a:defRPr sz="2300">
                <a:solidFill>
                  <a:schemeClr val="tx1"/>
                </a:solidFill>
                <a:latin typeface="Times New Roman" panose="02020603050405020304" pitchFamily="18" charset="0"/>
                <a:ea typeface="MS PGothic" panose="020B0600070205080204" pitchFamily="34" charset="-128"/>
              </a:defRPr>
            </a:lvl5pPr>
            <a:lvl6pPr marL="2514600" indent="-228600" defTabSz="4176713"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4176713"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4176713"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4176713"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eaLnBrk="1" hangingPunct="1"/>
            <a:r>
              <a:rPr lang="da-DK" altLang="en-US" sz="3000">
                <a:latin typeface="Arial" panose="020B0604020202020204" pitchFamily="34" charset="0"/>
              </a:rPr>
              <a:t>Ad eternum ad infinitum lorem ipsum ad eternum ad infinitum ipsum ad eternum ad infinitum lorem ipsum a eternum ad infinitum lorem. Lorem ipsum ad eternum ad infinitum lorem ipsum ad eternum ad infinitum ipum ad eternum ad infinitum lorem ipsum ad etrnum  infinitum lorem. Lorem ipsum ad eternum ad infinitum lor ipsum ad eternum ad infinitum ipsum ad eternum ad infinitum lorem ipsum ad eternum ad infinitum lorem. rem ipsum ad eternum</a:t>
            </a:r>
            <a:br>
              <a:rPr lang="da-DK" altLang="en-US" sz="3000">
                <a:latin typeface="Arial" panose="020B0604020202020204" pitchFamily="34" charset="0"/>
              </a:rPr>
            </a:br>
            <a:br>
              <a:rPr lang="da-DK" altLang="en-US" sz="3200">
                <a:latin typeface="Arial" panose="020B0604020202020204" pitchFamily="34" charset="0"/>
              </a:rPr>
            </a:br>
            <a:br>
              <a:rPr lang="da-DK" altLang="en-US" sz="2000" i="1">
                <a:latin typeface="Arial" panose="020B0604020202020204" pitchFamily="34" charset="0"/>
              </a:rPr>
            </a:br>
            <a:r>
              <a:rPr lang="da-DK" altLang="en-US" sz="3200" b="1">
                <a:latin typeface="Arial" panose="020B0604020202020204" pitchFamily="34" charset="0"/>
              </a:rPr>
              <a:t>Underoverskrift: Arial fed 32pt</a:t>
            </a:r>
            <a:br>
              <a:rPr lang="da-DK" altLang="en-US" sz="2000" i="1">
                <a:latin typeface="Arial" panose="020B0604020202020204" pitchFamily="34" charset="0"/>
              </a:rPr>
            </a:br>
            <a:r>
              <a:rPr lang="da-DK" altLang="en-US" sz="3000">
                <a:latin typeface="Arial" panose="020B0604020202020204" pitchFamily="34" charset="0"/>
              </a:rPr>
              <a:t>Nad infinitum lorem ipsum ad eternum ad infinitum ipsum ad eternum ad infinitum lorem ipsum ad eternum ad infnitum lorem. Lorem ipsum ad eternum ad infinitum lorem ipsum ad eternum ad infinitum ipsum ad eternum ad infinitum lorem ipsum ad eternum ad infnitum lorem. Lorem ipsum ad eternum ad infinitum lorem ipsum ad eternum ad infinitum ipsum ad eternum adnfinitum lorem ipsum ad eternum ad iitum lorem. Lorem ipsum ad eternum ad infinitum lorem ipsum ad ernum ad infinitum ipsum ad eternum ad infinitum lorem ipsum ad eternum ad infinitum loremipsum ad eternum ad infinitum lorem ipsum ad eternum ad infinitum lorem</a:t>
            </a:r>
          </a:p>
          <a:p>
            <a:pPr eaLnBrk="1" hangingPunct="1"/>
            <a:endParaRPr lang="da-DK" altLang="en-US" sz="2100">
              <a:latin typeface="Arial" panose="020B0604020202020204" pitchFamily="34" charset="0"/>
            </a:endParaRPr>
          </a:p>
        </p:txBody>
      </p:sp>
      <p:sp>
        <p:nvSpPr>
          <p:cNvPr id="5127" name="Rectangle 15"/>
          <p:cNvSpPr>
            <a:spLocks noChangeArrowheads="1"/>
          </p:cNvSpPr>
          <p:nvPr/>
        </p:nvSpPr>
        <p:spPr bwMode="auto">
          <a:xfrm>
            <a:off x="15625763" y="10945813"/>
            <a:ext cx="6265862" cy="307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176713">
              <a:defRPr sz="2300">
                <a:solidFill>
                  <a:schemeClr val="tx1"/>
                </a:solidFill>
                <a:latin typeface="Times New Roman" panose="02020603050405020304" pitchFamily="18" charset="0"/>
                <a:ea typeface="MS PGothic" panose="020B0600070205080204" pitchFamily="34" charset="-128"/>
              </a:defRPr>
            </a:lvl1pPr>
            <a:lvl2pPr marL="742950" indent="-285750" defTabSz="4176713">
              <a:defRPr sz="2300">
                <a:solidFill>
                  <a:schemeClr val="tx1"/>
                </a:solidFill>
                <a:latin typeface="Times New Roman" panose="02020603050405020304" pitchFamily="18" charset="0"/>
                <a:ea typeface="MS PGothic" panose="020B0600070205080204" pitchFamily="34" charset="-128"/>
              </a:defRPr>
            </a:lvl2pPr>
            <a:lvl3pPr marL="1143000" indent="-228600" defTabSz="4176713">
              <a:defRPr sz="2300">
                <a:solidFill>
                  <a:schemeClr val="tx1"/>
                </a:solidFill>
                <a:latin typeface="Times New Roman" panose="02020603050405020304" pitchFamily="18" charset="0"/>
                <a:ea typeface="MS PGothic" panose="020B0600070205080204" pitchFamily="34" charset="-128"/>
              </a:defRPr>
            </a:lvl3pPr>
            <a:lvl4pPr marL="1600200" indent="-228600" defTabSz="4176713">
              <a:defRPr sz="2300">
                <a:solidFill>
                  <a:schemeClr val="tx1"/>
                </a:solidFill>
                <a:latin typeface="Times New Roman" panose="02020603050405020304" pitchFamily="18" charset="0"/>
                <a:ea typeface="MS PGothic" panose="020B0600070205080204" pitchFamily="34" charset="-128"/>
              </a:defRPr>
            </a:lvl4pPr>
            <a:lvl5pPr marL="2057400" indent="-228600" defTabSz="4176713">
              <a:defRPr sz="2300">
                <a:solidFill>
                  <a:schemeClr val="tx1"/>
                </a:solidFill>
                <a:latin typeface="Times New Roman" panose="02020603050405020304" pitchFamily="18" charset="0"/>
                <a:ea typeface="MS PGothic" panose="020B0600070205080204" pitchFamily="34" charset="-128"/>
              </a:defRPr>
            </a:lvl5pPr>
            <a:lvl6pPr marL="2514600" indent="-228600" defTabSz="4176713"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4176713"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4176713"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4176713"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sz="1500">
              <a:latin typeface="Arial" panose="020B0604020202020204" pitchFamily="34" charset="0"/>
            </a:endParaRPr>
          </a:p>
        </p:txBody>
      </p:sp>
      <p:sp>
        <p:nvSpPr>
          <p:cNvPr id="5128" name="Text Box 16"/>
          <p:cNvSpPr txBox="1">
            <a:spLocks noChangeArrowheads="1"/>
          </p:cNvSpPr>
          <p:nvPr/>
        </p:nvSpPr>
        <p:spPr bwMode="auto">
          <a:xfrm>
            <a:off x="4939406" y="6419380"/>
            <a:ext cx="10488613"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63600">
              <a:defRPr sz="2300">
                <a:solidFill>
                  <a:schemeClr val="tx1"/>
                </a:solidFill>
                <a:latin typeface="Times New Roman" panose="02020603050405020304" pitchFamily="18" charset="0"/>
                <a:ea typeface="MS PGothic" panose="020B0600070205080204" pitchFamily="34" charset="-128"/>
              </a:defRPr>
            </a:lvl1pPr>
            <a:lvl2pPr marL="742950" indent="-285750" defTabSz="863600">
              <a:defRPr sz="2300">
                <a:solidFill>
                  <a:schemeClr val="tx1"/>
                </a:solidFill>
                <a:latin typeface="Times New Roman" panose="02020603050405020304" pitchFamily="18" charset="0"/>
                <a:ea typeface="MS PGothic" panose="020B0600070205080204" pitchFamily="34" charset="-128"/>
              </a:defRPr>
            </a:lvl2pPr>
            <a:lvl3pPr marL="1143000" indent="-228600" defTabSz="863600">
              <a:defRPr sz="2300">
                <a:solidFill>
                  <a:schemeClr val="tx1"/>
                </a:solidFill>
                <a:latin typeface="Times New Roman" panose="02020603050405020304" pitchFamily="18" charset="0"/>
                <a:ea typeface="MS PGothic" panose="020B0600070205080204" pitchFamily="34" charset="-128"/>
              </a:defRPr>
            </a:lvl3pPr>
            <a:lvl4pPr marL="1600200" indent="-228600" defTabSz="863600">
              <a:defRPr sz="2300">
                <a:solidFill>
                  <a:schemeClr val="tx1"/>
                </a:solidFill>
                <a:latin typeface="Times New Roman" panose="02020603050405020304" pitchFamily="18" charset="0"/>
                <a:ea typeface="MS PGothic" panose="020B0600070205080204" pitchFamily="34" charset="-128"/>
              </a:defRPr>
            </a:lvl4pPr>
            <a:lvl5pPr marL="2057400" indent="-228600" defTabSz="863600">
              <a:defRPr sz="2300">
                <a:solidFill>
                  <a:schemeClr val="tx1"/>
                </a:solidFill>
                <a:latin typeface="Times New Roman" panose="02020603050405020304" pitchFamily="18" charset="0"/>
                <a:ea typeface="MS PGothic" panose="020B0600070205080204" pitchFamily="34" charset="-128"/>
              </a:defRPr>
            </a:lvl5pPr>
            <a:lvl6pPr marL="25146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r>
              <a:rPr lang="da-DK" altLang="en-US" sz="4400">
                <a:latin typeface="Arial" panose="020B0604020202020204" pitchFamily="34" charset="0"/>
              </a:rPr>
              <a:t>Forfatternavne: Arial 44pt</a:t>
            </a:r>
          </a:p>
          <a:p>
            <a:pPr eaLnBrk="1" hangingPunct="1">
              <a:lnSpc>
                <a:spcPts val="4800"/>
              </a:lnSpc>
            </a:pPr>
            <a:r>
              <a:rPr lang="en-US" altLang="da-DK" sz="2800">
                <a:solidFill>
                  <a:srgbClr val="211A52"/>
                </a:solidFill>
                <a:latin typeface="Arial" panose="020B0604020202020204" pitchFamily="34" charset="0"/>
              </a:rPr>
              <a:t>Faculty Of Engineering And Science </a:t>
            </a:r>
          </a:p>
          <a:p>
            <a:pPr eaLnBrk="1" hangingPunct="1">
              <a:lnSpc>
                <a:spcPts val="4800"/>
              </a:lnSpc>
            </a:pPr>
            <a:r>
              <a:rPr lang="en-US" altLang="da-DK" sz="2800" b="1">
                <a:solidFill>
                  <a:srgbClr val="211A52"/>
                </a:solidFill>
                <a:latin typeface="Arial" panose="020B0604020202020204" pitchFamily="34" charset="0"/>
              </a:rPr>
              <a:t>Department Of Chemistry And Bioscience</a:t>
            </a:r>
          </a:p>
        </p:txBody>
      </p:sp>
      <p:sp>
        <p:nvSpPr>
          <p:cNvPr id="5129" name="Text Box 44"/>
          <p:cNvSpPr txBox="1">
            <a:spLocks noChangeArrowheads="1"/>
          </p:cNvSpPr>
          <p:nvPr/>
        </p:nvSpPr>
        <p:spPr bwMode="auto">
          <a:xfrm>
            <a:off x="1866068" y="28400375"/>
            <a:ext cx="630078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02" tIns="43201" rIns="86402" bIns="43201">
            <a:spAutoFit/>
          </a:bodyPr>
          <a:lstStyle>
            <a:lvl1pPr defTabSz="863600">
              <a:defRPr sz="2300">
                <a:solidFill>
                  <a:schemeClr val="tx1"/>
                </a:solidFill>
                <a:latin typeface="Times New Roman" panose="02020603050405020304" pitchFamily="18" charset="0"/>
                <a:ea typeface="MS PGothic" panose="020B0600070205080204" pitchFamily="34" charset="-128"/>
              </a:defRPr>
            </a:lvl1pPr>
            <a:lvl2pPr marL="742950" indent="-285750" defTabSz="863600">
              <a:defRPr sz="2300">
                <a:solidFill>
                  <a:schemeClr val="tx1"/>
                </a:solidFill>
                <a:latin typeface="Times New Roman" panose="02020603050405020304" pitchFamily="18" charset="0"/>
                <a:ea typeface="MS PGothic" panose="020B0600070205080204" pitchFamily="34" charset="-128"/>
              </a:defRPr>
            </a:lvl2pPr>
            <a:lvl3pPr marL="1143000" indent="-228600" defTabSz="863600">
              <a:defRPr sz="2300">
                <a:solidFill>
                  <a:schemeClr val="tx1"/>
                </a:solidFill>
                <a:latin typeface="Times New Roman" panose="02020603050405020304" pitchFamily="18" charset="0"/>
                <a:ea typeface="MS PGothic" panose="020B0600070205080204" pitchFamily="34" charset="-128"/>
              </a:defRPr>
            </a:lvl3pPr>
            <a:lvl4pPr marL="1600200" indent="-228600" defTabSz="863600">
              <a:defRPr sz="2300">
                <a:solidFill>
                  <a:schemeClr val="tx1"/>
                </a:solidFill>
                <a:latin typeface="Times New Roman" panose="02020603050405020304" pitchFamily="18" charset="0"/>
                <a:ea typeface="MS PGothic" panose="020B0600070205080204" pitchFamily="34" charset="-128"/>
              </a:defRPr>
            </a:lvl4pPr>
            <a:lvl5pPr marL="2057400" indent="-228600" defTabSz="863600">
              <a:defRPr sz="2300">
                <a:solidFill>
                  <a:schemeClr val="tx1"/>
                </a:solidFill>
                <a:latin typeface="Times New Roman" panose="02020603050405020304" pitchFamily="18" charset="0"/>
                <a:ea typeface="MS PGothic" panose="020B0600070205080204" pitchFamily="34" charset="-128"/>
              </a:defRPr>
            </a:lvl5pPr>
            <a:lvl6pPr marL="25146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da-DK" altLang="en-US" sz="1700" b="1">
                <a:latin typeface="Arial" panose="020B0604020202020204" pitchFamily="34" charset="0"/>
              </a:rPr>
              <a:t>Figur/billedetekst: Arial fed 17pt</a:t>
            </a:r>
          </a:p>
          <a:p>
            <a:pPr eaLnBrk="1" hangingPunct="1">
              <a:spcBef>
                <a:spcPct val="50000"/>
              </a:spcBef>
            </a:pPr>
            <a:r>
              <a:rPr lang="da-DK" altLang="en-US" sz="1700">
                <a:latin typeface="Arial" panose="020B0604020202020204" pitchFamily="34" charset="0"/>
              </a:rPr>
              <a:t>Arial 17pt: Lorem ipsum in eternum in exceptia  extensis ad astra lorem ipsum in eternum in exceptia.</a:t>
            </a:r>
          </a:p>
        </p:txBody>
      </p:sp>
      <p:sp>
        <p:nvSpPr>
          <p:cNvPr id="5130" name="Rectangle 18"/>
          <p:cNvSpPr>
            <a:spLocks noChangeArrowheads="1"/>
          </p:cNvSpPr>
          <p:nvPr/>
        </p:nvSpPr>
        <p:spPr bwMode="auto">
          <a:xfrm>
            <a:off x="15595599" y="10026650"/>
            <a:ext cx="12721851" cy="7921625"/>
          </a:xfrm>
          <a:prstGeom prst="rect">
            <a:avLst/>
          </a:prstGeom>
          <a:solidFill>
            <a:srgbClr val="211A5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300">
                <a:solidFill>
                  <a:schemeClr val="tx1"/>
                </a:solidFill>
                <a:latin typeface="Times New Roman" panose="02020603050405020304" pitchFamily="18" charset="0"/>
                <a:ea typeface="MS PGothic" panose="020B0600070205080204" pitchFamily="34" charset="-128"/>
              </a:defRPr>
            </a:lvl1pPr>
            <a:lvl2pPr marL="742950" indent="-285750">
              <a:defRPr sz="2300">
                <a:solidFill>
                  <a:schemeClr val="tx1"/>
                </a:solidFill>
                <a:latin typeface="Times New Roman" panose="02020603050405020304" pitchFamily="18" charset="0"/>
                <a:ea typeface="MS PGothic" panose="020B0600070205080204" pitchFamily="34" charset="-128"/>
              </a:defRPr>
            </a:lvl2pPr>
            <a:lvl3pPr marL="1143000" indent="-228600">
              <a:defRPr sz="2300">
                <a:solidFill>
                  <a:schemeClr val="tx1"/>
                </a:solidFill>
                <a:latin typeface="Times New Roman" panose="02020603050405020304" pitchFamily="18" charset="0"/>
                <a:ea typeface="MS PGothic" panose="020B0600070205080204" pitchFamily="34" charset="-128"/>
              </a:defRPr>
            </a:lvl3pPr>
            <a:lvl4pPr marL="1600200" indent="-228600">
              <a:defRPr sz="2300">
                <a:solidFill>
                  <a:schemeClr val="tx1"/>
                </a:solidFill>
                <a:latin typeface="Times New Roman" panose="02020603050405020304" pitchFamily="18" charset="0"/>
                <a:ea typeface="MS PGothic" panose="020B0600070205080204" pitchFamily="34" charset="-128"/>
              </a:defRPr>
            </a:lvl4pPr>
            <a:lvl5pPr marL="2057400" indent="-228600">
              <a:defRPr sz="23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5131" name="Text Box 38"/>
          <p:cNvSpPr txBox="1">
            <a:spLocks noChangeArrowheads="1"/>
          </p:cNvSpPr>
          <p:nvPr/>
        </p:nvSpPr>
        <p:spPr bwMode="auto">
          <a:xfrm>
            <a:off x="22016662" y="8515350"/>
            <a:ext cx="6300788"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02" tIns="43201" rIns="86402" bIns="43201">
            <a:spAutoFit/>
          </a:bodyPr>
          <a:lstStyle>
            <a:lvl1pPr defTabSz="863600">
              <a:defRPr sz="2300">
                <a:solidFill>
                  <a:schemeClr val="tx1"/>
                </a:solidFill>
                <a:latin typeface="Times New Roman" panose="02020603050405020304" pitchFamily="18" charset="0"/>
                <a:ea typeface="MS PGothic" panose="020B0600070205080204" pitchFamily="34" charset="-128"/>
              </a:defRPr>
            </a:lvl1pPr>
            <a:lvl2pPr marL="742950" indent="-285750" defTabSz="863600">
              <a:defRPr sz="2300">
                <a:solidFill>
                  <a:schemeClr val="tx1"/>
                </a:solidFill>
                <a:latin typeface="Times New Roman" panose="02020603050405020304" pitchFamily="18" charset="0"/>
                <a:ea typeface="MS PGothic" panose="020B0600070205080204" pitchFamily="34" charset="-128"/>
              </a:defRPr>
            </a:lvl2pPr>
            <a:lvl3pPr marL="1143000" indent="-228600" defTabSz="863600">
              <a:defRPr sz="2300">
                <a:solidFill>
                  <a:schemeClr val="tx1"/>
                </a:solidFill>
                <a:latin typeface="Times New Roman" panose="02020603050405020304" pitchFamily="18" charset="0"/>
                <a:ea typeface="MS PGothic" panose="020B0600070205080204" pitchFamily="34" charset="-128"/>
              </a:defRPr>
            </a:lvl3pPr>
            <a:lvl4pPr marL="1600200" indent="-228600" defTabSz="863600">
              <a:defRPr sz="2300">
                <a:solidFill>
                  <a:schemeClr val="tx1"/>
                </a:solidFill>
                <a:latin typeface="Times New Roman" panose="02020603050405020304" pitchFamily="18" charset="0"/>
                <a:ea typeface="MS PGothic" panose="020B0600070205080204" pitchFamily="34" charset="-128"/>
              </a:defRPr>
            </a:lvl4pPr>
            <a:lvl5pPr marL="2057400" indent="-228600" defTabSz="863600">
              <a:defRPr sz="2300">
                <a:solidFill>
                  <a:schemeClr val="tx1"/>
                </a:solidFill>
                <a:latin typeface="Times New Roman" panose="02020603050405020304" pitchFamily="18" charset="0"/>
                <a:ea typeface="MS PGothic" panose="020B0600070205080204" pitchFamily="34" charset="-128"/>
              </a:defRPr>
            </a:lvl5pPr>
            <a:lvl6pPr marL="25146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algn="r" eaLnBrk="1" hangingPunct="1">
              <a:spcBef>
                <a:spcPct val="50000"/>
              </a:spcBef>
            </a:pPr>
            <a:r>
              <a:rPr lang="da-DK" altLang="en-US" sz="1700" b="1">
                <a:latin typeface="Arial" panose="020B0604020202020204" pitchFamily="34" charset="0"/>
              </a:rPr>
              <a:t>Figur/billedetekst: Arial fed 17pt</a:t>
            </a:r>
          </a:p>
          <a:p>
            <a:pPr algn="r" eaLnBrk="1" hangingPunct="1">
              <a:spcBef>
                <a:spcPct val="50000"/>
              </a:spcBef>
            </a:pPr>
            <a:r>
              <a:rPr lang="da-DK" altLang="en-US" sz="1700">
                <a:latin typeface="Arial" panose="020B0604020202020204" pitchFamily="34" charset="0"/>
              </a:rPr>
              <a:t>Arial 17pt: Lorem ipsum in eternum in exceptia  extensis ad astra lorem ipsum in eternum in exceptia  extensis ad astra</a:t>
            </a:r>
          </a:p>
          <a:p>
            <a:pPr eaLnBrk="1" hangingPunct="1">
              <a:spcBef>
                <a:spcPct val="50000"/>
              </a:spcBef>
            </a:pPr>
            <a:endParaRPr lang="da-DK" altLang="en-US" sz="1700">
              <a:latin typeface="Arial" panose="020B0604020202020204" pitchFamily="34" charset="0"/>
            </a:endParaRPr>
          </a:p>
        </p:txBody>
      </p:sp>
      <p:sp>
        <p:nvSpPr>
          <p:cNvPr id="5132" name="Freeform 18"/>
          <p:cNvSpPr>
            <a:spLocks/>
          </p:cNvSpPr>
          <p:nvPr/>
        </p:nvSpPr>
        <p:spPr bwMode="auto">
          <a:xfrm>
            <a:off x="10101956" y="8889530"/>
            <a:ext cx="450850" cy="382587"/>
          </a:xfrm>
          <a:custGeom>
            <a:avLst/>
            <a:gdLst>
              <a:gd name="T0" fmla="*/ 1466369751 w 397"/>
              <a:gd name="T1" fmla="*/ 2147483646 h 336"/>
              <a:gd name="T2" fmla="*/ 2147483646 w 397"/>
              <a:gd name="T3" fmla="*/ 2147483646 h 336"/>
              <a:gd name="T4" fmla="*/ 2147483646 w 397"/>
              <a:gd name="T5" fmla="*/ 2147483646 h 336"/>
              <a:gd name="T6" fmla="*/ 2147483646 w 397"/>
              <a:gd name="T7" fmla="*/ 2147483646 h 336"/>
              <a:gd name="T8" fmla="*/ 2147483646 w 397"/>
              <a:gd name="T9" fmla="*/ 2147483646 h 336"/>
              <a:gd name="T10" fmla="*/ 2147483646 w 397"/>
              <a:gd name="T11" fmla="*/ 2147483646 h 336"/>
              <a:gd name="T12" fmla="*/ 2147483646 w 397"/>
              <a:gd name="T13" fmla="*/ 2147483646 h 336"/>
              <a:gd name="T14" fmla="*/ 2147483646 w 397"/>
              <a:gd name="T15" fmla="*/ 2147483646 h 336"/>
              <a:gd name="T16" fmla="*/ 2147483646 w 397"/>
              <a:gd name="T17" fmla="*/ 2147483646 h 336"/>
              <a:gd name="T18" fmla="*/ 2147483646 w 397"/>
              <a:gd name="T19" fmla="*/ 2147483646 h 336"/>
              <a:gd name="T20" fmla="*/ 2147483646 w 397"/>
              <a:gd name="T21" fmla="*/ 2147483646 h 336"/>
              <a:gd name="T22" fmla="*/ 2147483646 w 397"/>
              <a:gd name="T23" fmla="*/ 2147483646 h 336"/>
              <a:gd name="T24" fmla="*/ 2147483646 w 397"/>
              <a:gd name="T25" fmla="*/ 2147483646 h 336"/>
              <a:gd name="T26" fmla="*/ 2147483646 w 397"/>
              <a:gd name="T27" fmla="*/ 2147483646 h 336"/>
              <a:gd name="T28" fmla="*/ 2147483646 w 397"/>
              <a:gd name="T29" fmla="*/ 2147483646 h 336"/>
              <a:gd name="T30" fmla="*/ 2147483646 w 397"/>
              <a:gd name="T31" fmla="*/ 2147483646 h 336"/>
              <a:gd name="T32" fmla="*/ 2147483646 w 397"/>
              <a:gd name="T33" fmla="*/ 2147483646 h 336"/>
              <a:gd name="T34" fmla="*/ 2147483646 w 397"/>
              <a:gd name="T35" fmla="*/ 2147483646 h 336"/>
              <a:gd name="T36" fmla="*/ 2147483646 w 397"/>
              <a:gd name="T37" fmla="*/ 2147483646 h 336"/>
              <a:gd name="T38" fmla="*/ 2147483646 w 397"/>
              <a:gd name="T39" fmla="*/ 2147483646 h 336"/>
              <a:gd name="T40" fmla="*/ 2147483646 w 397"/>
              <a:gd name="T41" fmla="*/ 2147483646 h 336"/>
              <a:gd name="T42" fmla="*/ 2147483646 w 397"/>
              <a:gd name="T43" fmla="*/ 2147483646 h 336"/>
              <a:gd name="T44" fmla="*/ 2147483646 w 397"/>
              <a:gd name="T45" fmla="*/ 2147483646 h 336"/>
              <a:gd name="T46" fmla="*/ 2147483646 w 397"/>
              <a:gd name="T47" fmla="*/ 2147483646 h 336"/>
              <a:gd name="T48" fmla="*/ 2147483646 w 397"/>
              <a:gd name="T49" fmla="*/ 2147483646 h 336"/>
              <a:gd name="T50" fmla="*/ 2147483646 w 397"/>
              <a:gd name="T51" fmla="*/ 2147483646 h 336"/>
              <a:gd name="T52" fmla="*/ 2147483646 w 397"/>
              <a:gd name="T53" fmla="*/ 2147483646 h 336"/>
              <a:gd name="T54" fmla="*/ 2147483646 w 397"/>
              <a:gd name="T55" fmla="*/ 2147483646 h 336"/>
              <a:gd name="T56" fmla="*/ 2147483646 w 397"/>
              <a:gd name="T57" fmla="*/ 2147483646 h 336"/>
              <a:gd name="T58" fmla="*/ 2147483646 w 397"/>
              <a:gd name="T59" fmla="*/ 2147483646 h 336"/>
              <a:gd name="T60" fmla="*/ 2147483646 w 397"/>
              <a:gd name="T61" fmla="*/ 2147483646 h 336"/>
              <a:gd name="T62" fmla="*/ 2147483646 w 397"/>
              <a:gd name="T63" fmla="*/ 2147483646 h 336"/>
              <a:gd name="T64" fmla="*/ 2147483646 w 397"/>
              <a:gd name="T65" fmla="*/ 2147483646 h 336"/>
              <a:gd name="T66" fmla="*/ 2147483646 w 397"/>
              <a:gd name="T67" fmla="*/ 2147483646 h 336"/>
              <a:gd name="T68" fmla="*/ 2147483646 w 397"/>
              <a:gd name="T69" fmla="*/ 2147483646 h 336"/>
              <a:gd name="T70" fmla="*/ 2147483646 w 397"/>
              <a:gd name="T71" fmla="*/ 2147483646 h 336"/>
              <a:gd name="T72" fmla="*/ 2147483646 w 397"/>
              <a:gd name="T73" fmla="*/ 2147483646 h 336"/>
              <a:gd name="T74" fmla="*/ 2147483646 w 397"/>
              <a:gd name="T75" fmla="*/ 2147483646 h 336"/>
              <a:gd name="T76" fmla="*/ 2147483646 w 397"/>
              <a:gd name="T77" fmla="*/ 2147483646 h 336"/>
              <a:gd name="T78" fmla="*/ 2147483646 w 397"/>
              <a:gd name="T79" fmla="*/ 2147483646 h 336"/>
              <a:gd name="T80" fmla="*/ 2147483646 w 397"/>
              <a:gd name="T81" fmla="*/ 2147483646 h 336"/>
              <a:gd name="T82" fmla="*/ 1466369751 w 397"/>
              <a:gd name="T83" fmla="*/ 2147483646 h 3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97" h="336">
                <a:moveTo>
                  <a:pt x="1" y="302"/>
                </a:moveTo>
                <a:cubicBezTo>
                  <a:pt x="44" y="301"/>
                  <a:pt x="83" y="292"/>
                  <a:pt x="116" y="265"/>
                </a:cubicBezTo>
                <a:cubicBezTo>
                  <a:pt x="116" y="264"/>
                  <a:pt x="116" y="264"/>
                  <a:pt x="116" y="263"/>
                </a:cubicBezTo>
                <a:cubicBezTo>
                  <a:pt x="109" y="262"/>
                  <a:pt x="103" y="261"/>
                  <a:pt x="97" y="259"/>
                </a:cubicBezTo>
                <a:cubicBezTo>
                  <a:pt x="85" y="257"/>
                  <a:pt x="75" y="251"/>
                  <a:pt x="65" y="243"/>
                </a:cubicBezTo>
                <a:cubicBezTo>
                  <a:pt x="56" y="236"/>
                  <a:pt x="49" y="226"/>
                  <a:pt x="43" y="216"/>
                </a:cubicBezTo>
                <a:cubicBezTo>
                  <a:pt x="42" y="214"/>
                  <a:pt x="42" y="211"/>
                  <a:pt x="42" y="209"/>
                </a:cubicBezTo>
                <a:cubicBezTo>
                  <a:pt x="44" y="208"/>
                  <a:pt x="47" y="207"/>
                  <a:pt x="49" y="207"/>
                </a:cubicBezTo>
                <a:cubicBezTo>
                  <a:pt x="57" y="207"/>
                  <a:pt x="65" y="206"/>
                  <a:pt x="73" y="205"/>
                </a:cubicBezTo>
                <a:cubicBezTo>
                  <a:pt x="73" y="205"/>
                  <a:pt x="74" y="205"/>
                  <a:pt x="75" y="203"/>
                </a:cubicBezTo>
                <a:cubicBezTo>
                  <a:pt x="71" y="202"/>
                  <a:pt x="68" y="200"/>
                  <a:pt x="65" y="199"/>
                </a:cubicBezTo>
                <a:cubicBezTo>
                  <a:pt x="34" y="188"/>
                  <a:pt x="16" y="165"/>
                  <a:pt x="10" y="133"/>
                </a:cubicBezTo>
                <a:cubicBezTo>
                  <a:pt x="9" y="130"/>
                  <a:pt x="10" y="127"/>
                  <a:pt x="10" y="123"/>
                </a:cubicBezTo>
                <a:cubicBezTo>
                  <a:pt x="22" y="127"/>
                  <a:pt x="33" y="132"/>
                  <a:pt x="47" y="130"/>
                </a:cubicBezTo>
                <a:cubicBezTo>
                  <a:pt x="11" y="100"/>
                  <a:pt x="0" y="64"/>
                  <a:pt x="20" y="21"/>
                </a:cubicBezTo>
                <a:cubicBezTo>
                  <a:pt x="22" y="23"/>
                  <a:pt x="23" y="24"/>
                  <a:pt x="24" y="25"/>
                </a:cubicBezTo>
                <a:cubicBezTo>
                  <a:pt x="39" y="43"/>
                  <a:pt x="58" y="58"/>
                  <a:pt x="78" y="70"/>
                </a:cubicBezTo>
                <a:cubicBezTo>
                  <a:pt x="104" y="87"/>
                  <a:pt x="133" y="98"/>
                  <a:pt x="164" y="103"/>
                </a:cubicBezTo>
                <a:cubicBezTo>
                  <a:pt x="172" y="105"/>
                  <a:pt x="180" y="106"/>
                  <a:pt x="188" y="107"/>
                </a:cubicBezTo>
                <a:cubicBezTo>
                  <a:pt x="192" y="108"/>
                  <a:pt x="195" y="107"/>
                  <a:pt x="194" y="101"/>
                </a:cubicBezTo>
                <a:cubicBezTo>
                  <a:pt x="194" y="96"/>
                  <a:pt x="194" y="91"/>
                  <a:pt x="193" y="86"/>
                </a:cubicBezTo>
                <a:cubicBezTo>
                  <a:pt x="192" y="65"/>
                  <a:pt x="201" y="48"/>
                  <a:pt x="213" y="32"/>
                </a:cubicBezTo>
                <a:cubicBezTo>
                  <a:pt x="225" y="18"/>
                  <a:pt x="241" y="8"/>
                  <a:pt x="260" y="5"/>
                </a:cubicBezTo>
                <a:cubicBezTo>
                  <a:pt x="285" y="0"/>
                  <a:pt x="309" y="5"/>
                  <a:pt x="328" y="23"/>
                </a:cubicBezTo>
                <a:cubicBezTo>
                  <a:pt x="337" y="31"/>
                  <a:pt x="345" y="29"/>
                  <a:pt x="355" y="26"/>
                </a:cubicBezTo>
                <a:cubicBezTo>
                  <a:pt x="364" y="22"/>
                  <a:pt x="373" y="18"/>
                  <a:pt x="383" y="15"/>
                </a:cubicBezTo>
                <a:cubicBezTo>
                  <a:pt x="384" y="14"/>
                  <a:pt x="385" y="14"/>
                  <a:pt x="388" y="14"/>
                </a:cubicBezTo>
                <a:cubicBezTo>
                  <a:pt x="381" y="31"/>
                  <a:pt x="369" y="44"/>
                  <a:pt x="355" y="54"/>
                </a:cubicBezTo>
                <a:cubicBezTo>
                  <a:pt x="370" y="55"/>
                  <a:pt x="383" y="50"/>
                  <a:pt x="397" y="47"/>
                </a:cubicBezTo>
                <a:cubicBezTo>
                  <a:pt x="394" y="51"/>
                  <a:pt x="391" y="56"/>
                  <a:pt x="387" y="59"/>
                </a:cubicBezTo>
                <a:cubicBezTo>
                  <a:pt x="380" y="67"/>
                  <a:pt x="371" y="74"/>
                  <a:pt x="364" y="81"/>
                </a:cubicBezTo>
                <a:cubicBezTo>
                  <a:pt x="361" y="84"/>
                  <a:pt x="359" y="87"/>
                  <a:pt x="359" y="90"/>
                </a:cubicBezTo>
                <a:cubicBezTo>
                  <a:pt x="359" y="98"/>
                  <a:pt x="360" y="105"/>
                  <a:pt x="359" y="112"/>
                </a:cubicBezTo>
                <a:cubicBezTo>
                  <a:pt x="359" y="121"/>
                  <a:pt x="357" y="129"/>
                  <a:pt x="356" y="138"/>
                </a:cubicBezTo>
                <a:cubicBezTo>
                  <a:pt x="352" y="161"/>
                  <a:pt x="344" y="184"/>
                  <a:pt x="333" y="205"/>
                </a:cubicBezTo>
                <a:cubicBezTo>
                  <a:pt x="321" y="229"/>
                  <a:pt x="305" y="251"/>
                  <a:pt x="286" y="270"/>
                </a:cubicBezTo>
                <a:cubicBezTo>
                  <a:pt x="267" y="289"/>
                  <a:pt x="245" y="303"/>
                  <a:pt x="221" y="315"/>
                </a:cubicBezTo>
                <a:cubicBezTo>
                  <a:pt x="202" y="323"/>
                  <a:pt x="183" y="329"/>
                  <a:pt x="162" y="332"/>
                </a:cubicBezTo>
                <a:cubicBezTo>
                  <a:pt x="147" y="333"/>
                  <a:pt x="132" y="336"/>
                  <a:pt x="116" y="335"/>
                </a:cubicBezTo>
                <a:cubicBezTo>
                  <a:pt x="93" y="335"/>
                  <a:pt x="70" y="332"/>
                  <a:pt x="48" y="324"/>
                </a:cubicBezTo>
                <a:cubicBezTo>
                  <a:pt x="34" y="318"/>
                  <a:pt x="20" y="311"/>
                  <a:pt x="5" y="305"/>
                </a:cubicBezTo>
                <a:cubicBezTo>
                  <a:pt x="4" y="305"/>
                  <a:pt x="4" y="304"/>
                  <a:pt x="1" y="302"/>
                </a:cubicBezTo>
                <a:close/>
              </a:path>
            </a:pathLst>
          </a:custGeom>
          <a:solidFill>
            <a:srgbClr val="1D2E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grpSp>
        <p:nvGrpSpPr>
          <p:cNvPr id="5133" name="Gruppe 12"/>
          <p:cNvGrpSpPr>
            <a:grpSpLocks/>
          </p:cNvGrpSpPr>
          <p:nvPr/>
        </p:nvGrpSpPr>
        <p:grpSpPr bwMode="auto">
          <a:xfrm>
            <a:off x="4939406" y="8929217"/>
            <a:ext cx="409575" cy="319088"/>
            <a:chOff x="25559601" y="4979636"/>
            <a:chExt cx="1174750" cy="915987"/>
          </a:xfrm>
        </p:grpSpPr>
        <p:sp>
          <p:nvSpPr>
            <p:cNvPr id="5145" name="Freeform 22"/>
            <p:cNvSpPr>
              <a:spLocks/>
            </p:cNvSpPr>
            <p:nvPr/>
          </p:nvSpPr>
          <p:spPr bwMode="auto">
            <a:xfrm>
              <a:off x="25559601" y="4979636"/>
              <a:ext cx="1174750" cy="588962"/>
            </a:xfrm>
            <a:custGeom>
              <a:avLst/>
              <a:gdLst>
                <a:gd name="T0" fmla="*/ 2147483646 w 360"/>
                <a:gd name="T1" fmla="*/ 0 h 180"/>
                <a:gd name="T2" fmla="*/ 2147483646 w 360"/>
                <a:gd name="T3" fmla="*/ 0 h 180"/>
                <a:gd name="T4" fmla="*/ 2147483646 w 360"/>
                <a:gd name="T5" fmla="*/ 2147483646 h 180"/>
                <a:gd name="T6" fmla="*/ 2147483646 w 360"/>
                <a:gd name="T7" fmla="*/ 2147483646 h 180"/>
                <a:gd name="T8" fmla="*/ 2147483646 w 360"/>
                <a:gd name="T9" fmla="*/ 2147483646 h 180"/>
                <a:gd name="T10" fmla="*/ 2147483646 w 360"/>
                <a:gd name="T11" fmla="*/ 2147483646 h 180"/>
                <a:gd name="T12" fmla="*/ 2147483646 w 360"/>
                <a:gd name="T13" fmla="*/ 2147483646 h 180"/>
                <a:gd name="T14" fmla="*/ 2147483646 w 360"/>
                <a:gd name="T15" fmla="*/ 2147483646 h 180"/>
                <a:gd name="T16" fmla="*/ 2147483646 w 360"/>
                <a:gd name="T17" fmla="*/ 2147483646 h 180"/>
                <a:gd name="T18" fmla="*/ 2147483646 w 360"/>
                <a:gd name="T19" fmla="*/ 2147483646 h 180"/>
                <a:gd name="T20" fmla="*/ 2147483646 w 360"/>
                <a:gd name="T21" fmla="*/ 2147483646 h 180"/>
                <a:gd name="T22" fmla="*/ 2147483646 w 360"/>
                <a:gd name="T23" fmla="*/ 2147483646 h 180"/>
                <a:gd name="T24" fmla="*/ 2147483646 w 360"/>
                <a:gd name="T25" fmla="*/ 2147483646 h 180"/>
                <a:gd name="T26" fmla="*/ 2147483646 w 360"/>
                <a:gd name="T27" fmla="*/ 0 h 180"/>
                <a:gd name="T28" fmla="*/ 2147483646 w 360"/>
                <a:gd name="T29" fmla="*/ 0 h 180"/>
                <a:gd name="T30" fmla="*/ 2147483646 w 360"/>
                <a:gd name="T31" fmla="*/ 0 h 1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60" h="180">
                  <a:moveTo>
                    <a:pt x="181" y="0"/>
                  </a:moveTo>
                  <a:cubicBezTo>
                    <a:pt x="229" y="0"/>
                    <a:pt x="277" y="0"/>
                    <a:pt x="326" y="0"/>
                  </a:cubicBezTo>
                  <a:cubicBezTo>
                    <a:pt x="337" y="0"/>
                    <a:pt x="346" y="3"/>
                    <a:pt x="353" y="12"/>
                  </a:cubicBezTo>
                  <a:cubicBezTo>
                    <a:pt x="358" y="19"/>
                    <a:pt x="360" y="27"/>
                    <a:pt x="359" y="35"/>
                  </a:cubicBezTo>
                  <a:cubicBezTo>
                    <a:pt x="358" y="49"/>
                    <a:pt x="352" y="60"/>
                    <a:pt x="343" y="70"/>
                  </a:cubicBezTo>
                  <a:cubicBezTo>
                    <a:pt x="334" y="81"/>
                    <a:pt x="323" y="88"/>
                    <a:pt x="312" y="96"/>
                  </a:cubicBezTo>
                  <a:cubicBezTo>
                    <a:pt x="279" y="118"/>
                    <a:pt x="247" y="141"/>
                    <a:pt x="214" y="164"/>
                  </a:cubicBezTo>
                  <a:cubicBezTo>
                    <a:pt x="209" y="167"/>
                    <a:pt x="203" y="171"/>
                    <a:pt x="197" y="174"/>
                  </a:cubicBezTo>
                  <a:cubicBezTo>
                    <a:pt x="186" y="180"/>
                    <a:pt x="175" y="180"/>
                    <a:pt x="165" y="174"/>
                  </a:cubicBezTo>
                  <a:cubicBezTo>
                    <a:pt x="156" y="169"/>
                    <a:pt x="147" y="163"/>
                    <a:pt x="138" y="157"/>
                  </a:cubicBezTo>
                  <a:cubicBezTo>
                    <a:pt x="106" y="134"/>
                    <a:pt x="73" y="111"/>
                    <a:pt x="41" y="89"/>
                  </a:cubicBezTo>
                  <a:cubicBezTo>
                    <a:pt x="28" y="80"/>
                    <a:pt x="18" y="70"/>
                    <a:pt x="10" y="58"/>
                  </a:cubicBezTo>
                  <a:cubicBezTo>
                    <a:pt x="1" y="44"/>
                    <a:pt x="0" y="31"/>
                    <a:pt x="7" y="16"/>
                  </a:cubicBezTo>
                  <a:cubicBezTo>
                    <a:pt x="13" y="4"/>
                    <a:pt x="23" y="0"/>
                    <a:pt x="36" y="0"/>
                  </a:cubicBezTo>
                  <a:cubicBezTo>
                    <a:pt x="58" y="0"/>
                    <a:pt x="81" y="0"/>
                    <a:pt x="103" y="0"/>
                  </a:cubicBezTo>
                  <a:cubicBezTo>
                    <a:pt x="129" y="0"/>
                    <a:pt x="155" y="0"/>
                    <a:pt x="181" y="0"/>
                  </a:cubicBezTo>
                  <a:close/>
                </a:path>
              </a:pathLst>
            </a:custGeom>
            <a:solidFill>
              <a:srgbClr val="1D2E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5146" name="Freeform 23"/>
            <p:cNvSpPr>
              <a:spLocks/>
            </p:cNvSpPr>
            <p:nvPr/>
          </p:nvSpPr>
          <p:spPr bwMode="auto">
            <a:xfrm>
              <a:off x="25605639" y="5538436"/>
              <a:ext cx="1089025" cy="357187"/>
            </a:xfrm>
            <a:custGeom>
              <a:avLst/>
              <a:gdLst>
                <a:gd name="T0" fmla="*/ 0 w 334"/>
                <a:gd name="T1" fmla="*/ 2147483646 h 109"/>
                <a:gd name="T2" fmla="*/ 2147483646 w 334"/>
                <a:gd name="T3" fmla="*/ 0 h 109"/>
                <a:gd name="T4" fmla="*/ 2147483646 w 334"/>
                <a:gd name="T5" fmla="*/ 2147483646 h 109"/>
                <a:gd name="T6" fmla="*/ 2147483646 w 334"/>
                <a:gd name="T7" fmla="*/ 2147483646 h 109"/>
                <a:gd name="T8" fmla="*/ 2147483646 w 334"/>
                <a:gd name="T9" fmla="*/ 2147483646 h 109"/>
                <a:gd name="T10" fmla="*/ 2147483646 w 334"/>
                <a:gd name="T11" fmla="*/ 2147483646 h 109"/>
                <a:gd name="T12" fmla="*/ 2147483646 w 334"/>
                <a:gd name="T13" fmla="*/ 0 h 109"/>
                <a:gd name="T14" fmla="*/ 2147483646 w 334"/>
                <a:gd name="T15" fmla="*/ 2147483646 h 109"/>
                <a:gd name="T16" fmla="*/ 2147483646 w 334"/>
                <a:gd name="T17" fmla="*/ 2147483646 h 109"/>
                <a:gd name="T18" fmla="*/ 2147483646 w 334"/>
                <a:gd name="T19" fmla="*/ 2147483646 h 109"/>
                <a:gd name="T20" fmla="*/ 2147483646 w 334"/>
                <a:gd name="T21" fmla="*/ 2147483646 h 109"/>
                <a:gd name="T22" fmla="*/ 0 w 334"/>
                <a:gd name="T23" fmla="*/ 2147483646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4" h="109">
                  <a:moveTo>
                    <a:pt x="0" y="102"/>
                  </a:moveTo>
                  <a:cubicBezTo>
                    <a:pt x="34" y="68"/>
                    <a:pt x="67" y="34"/>
                    <a:pt x="101" y="0"/>
                  </a:cubicBezTo>
                  <a:cubicBezTo>
                    <a:pt x="108" y="5"/>
                    <a:pt x="114" y="10"/>
                    <a:pt x="121" y="15"/>
                  </a:cubicBezTo>
                  <a:cubicBezTo>
                    <a:pt x="130" y="21"/>
                    <a:pt x="140" y="26"/>
                    <a:pt x="150" y="30"/>
                  </a:cubicBezTo>
                  <a:cubicBezTo>
                    <a:pt x="164" y="35"/>
                    <a:pt x="177" y="33"/>
                    <a:pt x="191" y="27"/>
                  </a:cubicBezTo>
                  <a:cubicBezTo>
                    <a:pt x="205" y="21"/>
                    <a:pt x="217" y="12"/>
                    <a:pt x="229" y="3"/>
                  </a:cubicBezTo>
                  <a:cubicBezTo>
                    <a:pt x="230" y="2"/>
                    <a:pt x="232" y="1"/>
                    <a:pt x="233" y="0"/>
                  </a:cubicBezTo>
                  <a:cubicBezTo>
                    <a:pt x="267" y="34"/>
                    <a:pt x="300" y="68"/>
                    <a:pt x="334" y="102"/>
                  </a:cubicBezTo>
                  <a:cubicBezTo>
                    <a:pt x="330" y="106"/>
                    <a:pt x="324" y="108"/>
                    <a:pt x="318" y="109"/>
                  </a:cubicBezTo>
                  <a:cubicBezTo>
                    <a:pt x="316" y="109"/>
                    <a:pt x="314" y="109"/>
                    <a:pt x="312" y="109"/>
                  </a:cubicBezTo>
                  <a:cubicBezTo>
                    <a:pt x="215" y="109"/>
                    <a:pt x="119" y="109"/>
                    <a:pt x="23" y="109"/>
                  </a:cubicBezTo>
                  <a:cubicBezTo>
                    <a:pt x="14" y="109"/>
                    <a:pt x="6" y="107"/>
                    <a:pt x="0" y="102"/>
                  </a:cubicBezTo>
                  <a:close/>
                </a:path>
              </a:pathLst>
            </a:custGeom>
            <a:solidFill>
              <a:srgbClr val="1D2E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5147" name="Freeform 24"/>
            <p:cNvSpPr>
              <a:spLocks/>
            </p:cNvSpPr>
            <p:nvPr/>
          </p:nvSpPr>
          <p:spPr bwMode="auto">
            <a:xfrm>
              <a:off x="25569126" y="5276498"/>
              <a:ext cx="287338" cy="498475"/>
            </a:xfrm>
            <a:custGeom>
              <a:avLst/>
              <a:gdLst>
                <a:gd name="T0" fmla="*/ 0 w 88"/>
                <a:gd name="T1" fmla="*/ 2147483646 h 152"/>
                <a:gd name="T2" fmla="*/ 0 w 88"/>
                <a:gd name="T3" fmla="*/ 0 h 152"/>
                <a:gd name="T4" fmla="*/ 2147483646 w 88"/>
                <a:gd name="T5" fmla="*/ 2147483646 h 152"/>
                <a:gd name="T6" fmla="*/ 2147483646 w 88"/>
                <a:gd name="T7" fmla="*/ 2147483646 h 152"/>
                <a:gd name="T8" fmla="*/ 2147483646 w 88"/>
                <a:gd name="T9" fmla="*/ 2147483646 h 152"/>
                <a:gd name="T10" fmla="*/ 0 w 88"/>
                <a:gd name="T11" fmla="*/ 2147483646 h 1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152">
                  <a:moveTo>
                    <a:pt x="0" y="152"/>
                  </a:moveTo>
                  <a:cubicBezTo>
                    <a:pt x="0" y="101"/>
                    <a:pt x="0" y="51"/>
                    <a:pt x="0" y="0"/>
                  </a:cubicBezTo>
                  <a:cubicBezTo>
                    <a:pt x="3" y="3"/>
                    <a:pt x="6" y="6"/>
                    <a:pt x="10" y="9"/>
                  </a:cubicBezTo>
                  <a:cubicBezTo>
                    <a:pt x="24" y="19"/>
                    <a:pt x="38" y="29"/>
                    <a:pt x="52" y="39"/>
                  </a:cubicBezTo>
                  <a:cubicBezTo>
                    <a:pt x="64" y="47"/>
                    <a:pt x="76" y="55"/>
                    <a:pt x="88" y="63"/>
                  </a:cubicBezTo>
                  <a:cubicBezTo>
                    <a:pt x="58" y="93"/>
                    <a:pt x="29" y="122"/>
                    <a:pt x="0" y="152"/>
                  </a:cubicBezTo>
                  <a:close/>
                </a:path>
              </a:pathLst>
            </a:custGeom>
            <a:solidFill>
              <a:srgbClr val="1D2E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5148" name="Freeform 25"/>
            <p:cNvSpPr>
              <a:spLocks/>
            </p:cNvSpPr>
            <p:nvPr/>
          </p:nvSpPr>
          <p:spPr bwMode="auto">
            <a:xfrm>
              <a:off x="26443839" y="5276498"/>
              <a:ext cx="287338" cy="498475"/>
            </a:xfrm>
            <a:custGeom>
              <a:avLst/>
              <a:gdLst>
                <a:gd name="T0" fmla="*/ 0 w 88"/>
                <a:gd name="T1" fmla="*/ 2147483646 h 152"/>
                <a:gd name="T2" fmla="*/ 2147483646 w 88"/>
                <a:gd name="T3" fmla="*/ 2147483646 h 152"/>
                <a:gd name="T4" fmla="*/ 2147483646 w 88"/>
                <a:gd name="T5" fmla="*/ 2147483646 h 152"/>
                <a:gd name="T6" fmla="*/ 2147483646 w 88"/>
                <a:gd name="T7" fmla="*/ 0 h 152"/>
                <a:gd name="T8" fmla="*/ 2147483646 w 88"/>
                <a:gd name="T9" fmla="*/ 2147483646 h 152"/>
                <a:gd name="T10" fmla="*/ 0 w 88"/>
                <a:gd name="T11" fmla="*/ 2147483646 h 1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152">
                  <a:moveTo>
                    <a:pt x="0" y="63"/>
                  </a:moveTo>
                  <a:cubicBezTo>
                    <a:pt x="5" y="60"/>
                    <a:pt x="10" y="57"/>
                    <a:pt x="16" y="53"/>
                  </a:cubicBezTo>
                  <a:cubicBezTo>
                    <a:pt x="34" y="40"/>
                    <a:pt x="53" y="27"/>
                    <a:pt x="72" y="14"/>
                  </a:cubicBezTo>
                  <a:cubicBezTo>
                    <a:pt x="78" y="10"/>
                    <a:pt x="83" y="5"/>
                    <a:pt x="88" y="0"/>
                  </a:cubicBezTo>
                  <a:cubicBezTo>
                    <a:pt x="88" y="51"/>
                    <a:pt x="88" y="101"/>
                    <a:pt x="88" y="152"/>
                  </a:cubicBezTo>
                  <a:cubicBezTo>
                    <a:pt x="59" y="123"/>
                    <a:pt x="30" y="93"/>
                    <a:pt x="0" y="63"/>
                  </a:cubicBezTo>
                  <a:close/>
                </a:path>
              </a:pathLst>
            </a:custGeom>
            <a:solidFill>
              <a:srgbClr val="1D2E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grpSp>
      <p:sp>
        <p:nvSpPr>
          <p:cNvPr id="5134" name="Text Box 16"/>
          <p:cNvSpPr txBox="1">
            <a:spLocks noChangeArrowheads="1"/>
          </p:cNvSpPr>
          <p:nvPr/>
        </p:nvSpPr>
        <p:spPr bwMode="auto">
          <a:xfrm>
            <a:off x="5693469" y="8865717"/>
            <a:ext cx="39258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63600">
              <a:defRPr sz="2300">
                <a:solidFill>
                  <a:schemeClr val="tx1"/>
                </a:solidFill>
                <a:latin typeface="Times New Roman" panose="02020603050405020304" pitchFamily="18" charset="0"/>
                <a:ea typeface="MS PGothic" panose="020B0600070205080204" pitchFamily="34" charset="-128"/>
              </a:defRPr>
            </a:lvl1pPr>
            <a:lvl2pPr marL="742950" indent="-285750" defTabSz="863600">
              <a:defRPr sz="2300">
                <a:solidFill>
                  <a:schemeClr val="tx1"/>
                </a:solidFill>
                <a:latin typeface="Times New Roman" panose="02020603050405020304" pitchFamily="18" charset="0"/>
                <a:ea typeface="MS PGothic" panose="020B0600070205080204" pitchFamily="34" charset="-128"/>
              </a:defRPr>
            </a:lvl2pPr>
            <a:lvl3pPr marL="1143000" indent="-228600" defTabSz="863600">
              <a:defRPr sz="2300">
                <a:solidFill>
                  <a:schemeClr val="tx1"/>
                </a:solidFill>
                <a:latin typeface="Times New Roman" panose="02020603050405020304" pitchFamily="18" charset="0"/>
                <a:ea typeface="MS PGothic" panose="020B0600070205080204" pitchFamily="34" charset="-128"/>
              </a:defRPr>
            </a:lvl3pPr>
            <a:lvl4pPr marL="1600200" indent="-228600" defTabSz="863600">
              <a:defRPr sz="2300">
                <a:solidFill>
                  <a:schemeClr val="tx1"/>
                </a:solidFill>
                <a:latin typeface="Times New Roman" panose="02020603050405020304" pitchFamily="18" charset="0"/>
                <a:ea typeface="MS PGothic" panose="020B0600070205080204" pitchFamily="34" charset="-128"/>
              </a:defRPr>
            </a:lvl4pPr>
            <a:lvl5pPr marL="2057400" indent="-228600" defTabSz="863600">
              <a:defRPr sz="2300">
                <a:solidFill>
                  <a:schemeClr val="tx1"/>
                </a:solidFill>
                <a:latin typeface="Times New Roman" panose="02020603050405020304" pitchFamily="18" charset="0"/>
                <a:ea typeface="MS PGothic" panose="020B0600070205080204" pitchFamily="34" charset="-128"/>
              </a:defRPr>
            </a:lvl5pPr>
            <a:lvl6pPr marL="25146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r>
              <a:rPr lang="da-DK" altLang="en-US" sz="2800">
                <a:latin typeface="Arial" panose="020B0604020202020204" pitchFamily="34" charset="0"/>
              </a:rPr>
              <a:t>navn@navnesen.aau.dk</a:t>
            </a:r>
            <a:endParaRPr lang="da-DK" altLang="en-US" sz="1800">
              <a:latin typeface="Arial" panose="020B0604020202020204" pitchFamily="34" charset="0"/>
            </a:endParaRPr>
          </a:p>
        </p:txBody>
      </p:sp>
      <p:sp>
        <p:nvSpPr>
          <p:cNvPr id="5135" name="Text Box 16"/>
          <p:cNvSpPr txBox="1">
            <a:spLocks noChangeArrowheads="1"/>
          </p:cNvSpPr>
          <p:nvPr/>
        </p:nvSpPr>
        <p:spPr bwMode="auto">
          <a:xfrm>
            <a:off x="10990956" y="8818092"/>
            <a:ext cx="39258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63600">
              <a:defRPr sz="2300">
                <a:solidFill>
                  <a:schemeClr val="tx1"/>
                </a:solidFill>
                <a:latin typeface="Times New Roman" panose="02020603050405020304" pitchFamily="18" charset="0"/>
                <a:ea typeface="MS PGothic" panose="020B0600070205080204" pitchFamily="34" charset="-128"/>
              </a:defRPr>
            </a:lvl1pPr>
            <a:lvl2pPr marL="742950" indent="-285750" defTabSz="863600">
              <a:defRPr sz="2300">
                <a:solidFill>
                  <a:schemeClr val="tx1"/>
                </a:solidFill>
                <a:latin typeface="Times New Roman" panose="02020603050405020304" pitchFamily="18" charset="0"/>
                <a:ea typeface="MS PGothic" panose="020B0600070205080204" pitchFamily="34" charset="-128"/>
              </a:defRPr>
            </a:lvl2pPr>
            <a:lvl3pPr marL="1143000" indent="-228600" defTabSz="863600">
              <a:defRPr sz="2300">
                <a:solidFill>
                  <a:schemeClr val="tx1"/>
                </a:solidFill>
                <a:latin typeface="Times New Roman" panose="02020603050405020304" pitchFamily="18" charset="0"/>
                <a:ea typeface="MS PGothic" panose="020B0600070205080204" pitchFamily="34" charset="-128"/>
              </a:defRPr>
            </a:lvl3pPr>
            <a:lvl4pPr marL="1600200" indent="-228600" defTabSz="863600">
              <a:defRPr sz="2300">
                <a:solidFill>
                  <a:schemeClr val="tx1"/>
                </a:solidFill>
                <a:latin typeface="Times New Roman" panose="02020603050405020304" pitchFamily="18" charset="0"/>
                <a:ea typeface="MS PGothic" panose="020B0600070205080204" pitchFamily="34" charset="-128"/>
              </a:defRPr>
            </a:lvl4pPr>
            <a:lvl5pPr marL="2057400" indent="-228600" defTabSz="863600">
              <a:defRPr sz="2300">
                <a:solidFill>
                  <a:schemeClr val="tx1"/>
                </a:solidFill>
                <a:latin typeface="Times New Roman" panose="02020603050405020304" pitchFamily="18" charset="0"/>
                <a:ea typeface="MS PGothic" panose="020B0600070205080204" pitchFamily="34" charset="-128"/>
              </a:defRPr>
            </a:lvl5pPr>
            <a:lvl6pPr marL="25146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r>
              <a:rPr lang="da-DK" altLang="en-US" sz="2800">
                <a:latin typeface="Arial" panose="020B0604020202020204" pitchFamily="34" charset="0"/>
              </a:rPr>
              <a:t>@navnnavnesen</a:t>
            </a:r>
            <a:endParaRPr lang="da-DK" altLang="en-US" sz="1800">
              <a:latin typeface="Arial" panose="020B0604020202020204" pitchFamily="34" charset="0"/>
            </a:endParaRPr>
          </a:p>
        </p:txBody>
      </p:sp>
      <p:sp>
        <p:nvSpPr>
          <p:cNvPr id="5136" name="Rektangel 13"/>
          <p:cNvSpPr>
            <a:spLocks noChangeArrowheads="1"/>
          </p:cNvSpPr>
          <p:nvPr/>
        </p:nvSpPr>
        <p:spPr bwMode="auto">
          <a:xfrm>
            <a:off x="1869007" y="29991586"/>
            <a:ext cx="12658205" cy="1117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300">
                <a:solidFill>
                  <a:schemeClr val="tx1"/>
                </a:solidFill>
                <a:latin typeface="Times New Roman" panose="02020603050405020304" pitchFamily="18" charset="0"/>
                <a:ea typeface="MS PGothic" panose="020B0600070205080204" pitchFamily="34" charset="-128"/>
              </a:defRPr>
            </a:lvl1pPr>
            <a:lvl2pPr marL="742950" indent="-285750">
              <a:defRPr sz="2300">
                <a:solidFill>
                  <a:schemeClr val="tx1"/>
                </a:solidFill>
                <a:latin typeface="Times New Roman" panose="02020603050405020304" pitchFamily="18" charset="0"/>
                <a:ea typeface="MS PGothic" panose="020B0600070205080204" pitchFamily="34" charset="-128"/>
              </a:defRPr>
            </a:lvl2pPr>
            <a:lvl3pPr marL="1143000" indent="-228600">
              <a:defRPr sz="2300">
                <a:solidFill>
                  <a:schemeClr val="tx1"/>
                </a:solidFill>
                <a:latin typeface="Times New Roman" panose="02020603050405020304" pitchFamily="18" charset="0"/>
                <a:ea typeface="MS PGothic" panose="020B0600070205080204" pitchFamily="34" charset="-128"/>
              </a:defRPr>
            </a:lvl3pPr>
            <a:lvl4pPr marL="1600200" indent="-228600">
              <a:defRPr sz="2300">
                <a:solidFill>
                  <a:schemeClr val="tx1"/>
                </a:solidFill>
                <a:latin typeface="Times New Roman" panose="02020603050405020304" pitchFamily="18" charset="0"/>
                <a:ea typeface="MS PGothic" panose="020B0600070205080204" pitchFamily="34" charset="-128"/>
              </a:defRPr>
            </a:lvl4pPr>
            <a:lvl5pPr marL="2057400" indent="-228600">
              <a:defRPr sz="23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eaLnBrk="1" hangingPunct="1"/>
            <a:r>
              <a:rPr lang="da-DK" altLang="en-US" sz="3000">
                <a:latin typeface="Arial" panose="020B0604020202020204" pitchFamily="34" charset="0"/>
              </a:rPr>
              <a:t>lorem. Lorem ipsum ad eternum ad infinitum lorem ipsum ad eternum ad infinitum ipsum ad eternum ad infinitum lorem ipsum ad eternum ad infinitum lorem. Lorem ipsum ad eternum ad infinitum lorem ipsum ad eternum ad infinitum ipsum ad eternum ad infinitum lorem ipsum ad eternum ad infinitum lorem. </a:t>
            </a:r>
            <a:br>
              <a:rPr lang="da-DK" altLang="en-US" sz="3000">
                <a:latin typeface="Arial" panose="020B0604020202020204" pitchFamily="34" charset="0"/>
              </a:rPr>
            </a:br>
            <a:br>
              <a:rPr lang="da-DK" altLang="en-US" sz="3000">
                <a:latin typeface="Arial" panose="020B0604020202020204" pitchFamily="34" charset="0"/>
              </a:rPr>
            </a:br>
            <a:r>
              <a:rPr lang="da-DK" altLang="en-US" sz="3000">
                <a:latin typeface="Arial" panose="020B0604020202020204" pitchFamily="34" charset="0"/>
              </a:rPr>
              <a:t>Et ad infinitum lorem ipsum ad eternum ad infinitum ipsum ad eternum ad infinitum lorem ipsum a eternum ad infinitum lorem. Lorem ipsum ad eternum ad infinitum lorem ipsum ad eternum ad infinitum ipum ad eternum ad infinitum lorem ipsum ad etrnum  infinitum lorem. Lorem ipsum ad eternum ad infinitum lor ipsum ad eternum ad infinitum ipsum ad eternum ad infinitum lorem ipsum ad eternum ad infinitum lorem. rem ipsum ad eternum</a:t>
            </a:r>
            <a:br>
              <a:rPr lang="da-DK" altLang="en-US" sz="3000">
                <a:latin typeface="Arial" panose="020B0604020202020204" pitchFamily="34" charset="0"/>
              </a:rPr>
            </a:br>
            <a:br>
              <a:rPr lang="da-DK" altLang="en-US" sz="3000">
                <a:latin typeface="Arial" panose="020B0604020202020204" pitchFamily="34" charset="0"/>
              </a:rPr>
            </a:br>
            <a:r>
              <a:rPr lang="da-DK" altLang="en-US" sz="3000">
                <a:latin typeface="Arial" panose="020B0604020202020204" pitchFamily="34" charset="0"/>
              </a:rPr>
              <a:t>Ad eternum ad infinitum lorem ipsum ad eternum ad infinitum ipsum ad eternum ad infinitum lorem ipsum a eternum ad infinitum lorem. Lorem ipsum ad eternum ad infinitum lorem ipsum ad eternum ad infinitum ipum ad eternum ad infinitum lorem ipsum ad etrnum  infinitum lorem. Lorem ipsum ad eternum ad infinitum lor ipsum ad eternum ad infinitum ipsum  eternum ad infinitum lorem ipsum ad eternum ad infinitum lorem. rem ipsum ad eternum eternum ad infinitum lor ipsum ad eternum ad infinitum ipsum ad eternum ad infinitum lorem. ad infinitum lorem ipsum a eternum ad infinitum lorem. Lorem ipsum ad eternum ad infinitum lorem ipsum ad eternum ad infinitum ipum</a:t>
            </a:r>
          </a:p>
        </p:txBody>
      </p:sp>
      <p:sp>
        <p:nvSpPr>
          <p:cNvPr id="5137" name="Rectangle 18"/>
          <p:cNvSpPr>
            <a:spLocks noChangeArrowheads="1"/>
          </p:cNvSpPr>
          <p:nvPr/>
        </p:nvSpPr>
        <p:spPr bwMode="auto">
          <a:xfrm>
            <a:off x="1866067" y="20478169"/>
            <a:ext cx="12751633" cy="7622837"/>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300">
                <a:solidFill>
                  <a:schemeClr val="tx1"/>
                </a:solidFill>
                <a:latin typeface="Times New Roman" panose="02020603050405020304" pitchFamily="18" charset="0"/>
                <a:ea typeface="MS PGothic" panose="020B0600070205080204" pitchFamily="34" charset="-128"/>
              </a:defRPr>
            </a:lvl1pPr>
            <a:lvl2pPr marL="742950" indent="-285750">
              <a:defRPr sz="2300">
                <a:solidFill>
                  <a:schemeClr val="tx1"/>
                </a:solidFill>
                <a:latin typeface="Times New Roman" panose="02020603050405020304" pitchFamily="18" charset="0"/>
                <a:ea typeface="MS PGothic" panose="020B0600070205080204" pitchFamily="34" charset="-128"/>
              </a:defRPr>
            </a:lvl2pPr>
            <a:lvl3pPr marL="1143000" indent="-228600">
              <a:defRPr sz="2300">
                <a:solidFill>
                  <a:schemeClr val="tx1"/>
                </a:solidFill>
                <a:latin typeface="Times New Roman" panose="02020603050405020304" pitchFamily="18" charset="0"/>
                <a:ea typeface="MS PGothic" panose="020B0600070205080204" pitchFamily="34" charset="-128"/>
              </a:defRPr>
            </a:lvl3pPr>
            <a:lvl4pPr marL="1600200" indent="-228600">
              <a:defRPr sz="2300">
                <a:solidFill>
                  <a:schemeClr val="tx1"/>
                </a:solidFill>
                <a:latin typeface="Times New Roman" panose="02020603050405020304" pitchFamily="18" charset="0"/>
                <a:ea typeface="MS PGothic" panose="020B0600070205080204" pitchFamily="34" charset="-128"/>
              </a:defRPr>
            </a:lvl4pPr>
            <a:lvl5pPr marL="2057400" indent="-228600">
              <a:defRPr sz="23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5138" name="Rectangle 18"/>
          <p:cNvSpPr>
            <a:spLocks noChangeArrowheads="1"/>
          </p:cNvSpPr>
          <p:nvPr/>
        </p:nvSpPr>
        <p:spPr bwMode="auto">
          <a:xfrm>
            <a:off x="1932681" y="6432080"/>
            <a:ext cx="2363788" cy="3090862"/>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300">
                <a:solidFill>
                  <a:schemeClr val="tx1"/>
                </a:solidFill>
                <a:latin typeface="Times New Roman" panose="02020603050405020304" pitchFamily="18" charset="0"/>
                <a:ea typeface="MS PGothic" panose="020B0600070205080204" pitchFamily="34" charset="-128"/>
              </a:defRPr>
            </a:lvl1pPr>
            <a:lvl2pPr marL="742950" indent="-285750">
              <a:defRPr sz="2300">
                <a:solidFill>
                  <a:schemeClr val="tx1"/>
                </a:solidFill>
                <a:latin typeface="Times New Roman" panose="02020603050405020304" pitchFamily="18" charset="0"/>
                <a:ea typeface="MS PGothic" panose="020B0600070205080204" pitchFamily="34" charset="-128"/>
              </a:defRPr>
            </a:lvl2pPr>
            <a:lvl3pPr marL="1143000" indent="-228600">
              <a:defRPr sz="2300">
                <a:solidFill>
                  <a:schemeClr val="tx1"/>
                </a:solidFill>
                <a:latin typeface="Times New Roman" panose="02020603050405020304" pitchFamily="18" charset="0"/>
                <a:ea typeface="MS PGothic" panose="020B0600070205080204" pitchFamily="34" charset="-128"/>
              </a:defRPr>
            </a:lvl3pPr>
            <a:lvl4pPr marL="1600200" indent="-228600">
              <a:defRPr sz="2300">
                <a:solidFill>
                  <a:schemeClr val="tx1"/>
                </a:solidFill>
                <a:latin typeface="Times New Roman" panose="02020603050405020304" pitchFamily="18" charset="0"/>
                <a:ea typeface="MS PGothic" panose="020B0600070205080204" pitchFamily="34" charset="-128"/>
              </a:defRPr>
            </a:lvl4pPr>
            <a:lvl5pPr marL="2057400" indent="-228600">
              <a:defRPr sz="23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5139" name="Rektangel 15"/>
          <p:cNvSpPr>
            <a:spLocks noChangeArrowheads="1"/>
          </p:cNvSpPr>
          <p:nvPr/>
        </p:nvSpPr>
        <p:spPr bwMode="auto">
          <a:xfrm>
            <a:off x="16146464" y="10548938"/>
            <a:ext cx="11522916" cy="7140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300">
                <a:solidFill>
                  <a:schemeClr val="tx1"/>
                </a:solidFill>
                <a:latin typeface="Times New Roman" panose="02020603050405020304" pitchFamily="18" charset="0"/>
                <a:ea typeface="MS PGothic" panose="020B0600070205080204" pitchFamily="34" charset="-128"/>
              </a:defRPr>
            </a:lvl1pPr>
            <a:lvl2pPr marL="742950" indent="-285750">
              <a:defRPr sz="2300">
                <a:solidFill>
                  <a:schemeClr val="tx1"/>
                </a:solidFill>
                <a:latin typeface="Times New Roman" panose="02020603050405020304" pitchFamily="18" charset="0"/>
                <a:ea typeface="MS PGothic" panose="020B0600070205080204" pitchFamily="34" charset="-128"/>
              </a:defRPr>
            </a:lvl2pPr>
            <a:lvl3pPr marL="1143000" indent="-228600">
              <a:defRPr sz="2300">
                <a:solidFill>
                  <a:schemeClr val="tx1"/>
                </a:solidFill>
                <a:latin typeface="Times New Roman" panose="02020603050405020304" pitchFamily="18" charset="0"/>
                <a:ea typeface="MS PGothic" panose="020B0600070205080204" pitchFamily="34" charset="-128"/>
              </a:defRPr>
            </a:lvl3pPr>
            <a:lvl4pPr marL="1600200" indent="-228600">
              <a:defRPr sz="2300">
                <a:solidFill>
                  <a:schemeClr val="tx1"/>
                </a:solidFill>
                <a:latin typeface="Times New Roman" panose="02020603050405020304" pitchFamily="18" charset="0"/>
                <a:ea typeface="MS PGothic" panose="020B0600070205080204" pitchFamily="34" charset="-128"/>
              </a:defRPr>
            </a:lvl4pPr>
            <a:lvl5pPr marL="2057400" indent="-228600">
              <a:defRPr sz="23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r>
              <a:rPr lang="da-DK" altLang="en-US" sz="4000" b="1">
                <a:solidFill>
                  <a:schemeClr val="bg1"/>
                </a:solidFill>
                <a:latin typeface="Arial" panose="020B0604020202020204" pitchFamily="34" charset="0"/>
              </a:rPr>
              <a:t>Konklusion: Arial fed 44pt</a:t>
            </a:r>
            <a:br>
              <a:rPr lang="da-DK" altLang="en-US" sz="2800" i="1">
                <a:solidFill>
                  <a:schemeClr val="bg1"/>
                </a:solidFill>
                <a:latin typeface="Arial" panose="020B0604020202020204" pitchFamily="34" charset="0"/>
              </a:rPr>
            </a:br>
            <a:r>
              <a:rPr lang="da-DK" altLang="en-US" sz="2800" b="1">
                <a:solidFill>
                  <a:schemeClr val="bg1"/>
                </a:solidFill>
                <a:latin typeface="Arial" panose="020B0604020202020204" pitchFamily="34" charset="0"/>
              </a:rPr>
              <a:t>Underoverskrift: Arial fed 32pt</a:t>
            </a:r>
            <a:endParaRPr lang="da-DK" altLang="en-US" sz="3000">
              <a:solidFill>
                <a:schemeClr val="bg1"/>
              </a:solidFill>
              <a:latin typeface="Arial" panose="020B0604020202020204" pitchFamily="34" charset="0"/>
            </a:endParaRPr>
          </a:p>
          <a:p>
            <a:endParaRPr lang="da-DK" altLang="en-US" sz="3000">
              <a:solidFill>
                <a:schemeClr val="bg1"/>
              </a:solidFill>
              <a:latin typeface="Arial" panose="020B0604020202020204" pitchFamily="34" charset="0"/>
            </a:endParaRPr>
          </a:p>
          <a:p>
            <a:r>
              <a:rPr lang="da-DK" altLang="en-US" sz="3000">
                <a:solidFill>
                  <a:schemeClr val="bg1"/>
                </a:solidFill>
                <a:latin typeface="Arial" panose="020B0604020202020204" pitchFamily="34" charset="0"/>
              </a:rPr>
              <a:t>Ad eternum ad infinitum lorem ipsum ad eternum ad infinitum ipsum ad eternum ad infinitum lorem ipsum a eternum ad infinitum lorem. Lorem ipsum ad eternum ad infinitum lorem ipsum ad eternum ad infinitum ipum ad eternum ad infinitum lorem ipsum ad etrnum  infinitum lorem. Lorem ipsum ad eternum ad infinitum lor ipsum ad eternum ad infinitum ipsum ad eternum ad infinitum lorem ipsum ad eternum ad infinitum lorem. rem ipsum ad eternum ad eternum ad infinitum lorem ipsum ad etrnum  infinitum lorem. Lorem ipsum ad eternum ad infinitum lor ipsum ad eternum ad infinitum ipsum ad eternum ad infinitum lorem ipsum ad eternum ad infinitum lorem. rem ipsum ad eternum</a:t>
            </a:r>
            <a:endParaRPr lang="da-DK" altLang="da-DK" sz="3000">
              <a:solidFill>
                <a:schemeClr val="bg1"/>
              </a:solidFill>
            </a:endParaRPr>
          </a:p>
          <a:p>
            <a:endParaRPr lang="da-DK" altLang="da-DK" sz="3000">
              <a:solidFill>
                <a:schemeClr val="bg1"/>
              </a:solidFill>
            </a:endParaRPr>
          </a:p>
        </p:txBody>
      </p:sp>
      <p:sp>
        <p:nvSpPr>
          <p:cNvPr id="5140" name="Rektangel 16"/>
          <p:cNvSpPr>
            <a:spLocks noChangeArrowheads="1"/>
          </p:cNvSpPr>
          <p:nvPr/>
        </p:nvSpPr>
        <p:spPr bwMode="auto">
          <a:xfrm>
            <a:off x="15535275" y="34546679"/>
            <a:ext cx="12596813" cy="661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300">
                <a:solidFill>
                  <a:schemeClr val="tx1"/>
                </a:solidFill>
                <a:latin typeface="Times New Roman" panose="02020603050405020304" pitchFamily="18" charset="0"/>
                <a:ea typeface="MS PGothic" panose="020B0600070205080204" pitchFamily="34" charset="-128"/>
              </a:defRPr>
            </a:lvl1pPr>
            <a:lvl2pPr marL="742950" indent="-285750">
              <a:defRPr sz="2300">
                <a:solidFill>
                  <a:schemeClr val="tx1"/>
                </a:solidFill>
                <a:latin typeface="Times New Roman" panose="02020603050405020304" pitchFamily="18" charset="0"/>
                <a:ea typeface="MS PGothic" panose="020B0600070205080204" pitchFamily="34" charset="-128"/>
              </a:defRPr>
            </a:lvl2pPr>
            <a:lvl3pPr marL="1143000" indent="-228600">
              <a:defRPr sz="2300">
                <a:solidFill>
                  <a:schemeClr val="tx1"/>
                </a:solidFill>
                <a:latin typeface="Times New Roman" panose="02020603050405020304" pitchFamily="18" charset="0"/>
                <a:ea typeface="MS PGothic" panose="020B0600070205080204" pitchFamily="34" charset="-128"/>
              </a:defRPr>
            </a:lvl3pPr>
            <a:lvl4pPr marL="1600200" indent="-228600">
              <a:defRPr sz="2300">
                <a:solidFill>
                  <a:schemeClr val="tx1"/>
                </a:solidFill>
                <a:latin typeface="Times New Roman" panose="02020603050405020304" pitchFamily="18" charset="0"/>
                <a:ea typeface="MS PGothic" panose="020B0600070205080204" pitchFamily="34" charset="-128"/>
              </a:defRPr>
            </a:lvl4pPr>
            <a:lvl5pPr marL="2057400" indent="-228600">
              <a:defRPr sz="23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r>
              <a:rPr lang="da-DK" altLang="en-US" sz="3000">
                <a:latin typeface="Arial" panose="020B0604020202020204" pitchFamily="34" charset="0"/>
              </a:rPr>
              <a:t>Lorem ipsum ad eternum ad infinitum lorem ipsum ad eternum ad infinitum ipum ad eternum ad infinitum lorem ipsum. Ad infnitum lorem. Lorem ipsum ad eternum ad infinitum lorem ipsum eternum ad infinitum ipsum ad eternum adnfinitum lorem ipsum ad eternum ad iitum lorem. Lorem ipsum ad eternum ad infinitum lorem ipsum ad ernum ad infinitum ipsum ad eternum ad infinitum lorem ipsum ad eternum ad infinitum lorem. Lorem ipsum ad eternum ad infinitum lorem ipsum ad eternum ad. </a:t>
            </a:r>
            <a:br>
              <a:rPr lang="da-DK" altLang="en-US" sz="3200">
                <a:latin typeface="Arial" panose="020B0604020202020204" pitchFamily="34" charset="0"/>
              </a:rPr>
            </a:br>
            <a:br>
              <a:rPr lang="da-DK" altLang="en-US" sz="3200">
                <a:latin typeface="Arial" panose="020B0604020202020204" pitchFamily="34" charset="0"/>
              </a:rPr>
            </a:br>
            <a:r>
              <a:rPr lang="da-DK" altLang="en-US" sz="3200" b="1">
                <a:latin typeface="Arial" panose="020B0604020202020204" pitchFamily="34" charset="0"/>
              </a:rPr>
              <a:t>Underoverskrift: Arial fed 32pt</a:t>
            </a:r>
            <a:br>
              <a:rPr lang="da-DK" altLang="en-US" sz="2000" i="1">
                <a:latin typeface="Arial" panose="020B0604020202020204" pitchFamily="34" charset="0"/>
              </a:rPr>
            </a:br>
            <a:r>
              <a:rPr lang="da-DK" altLang="en-US" sz="3000">
                <a:latin typeface="Arial" panose="020B0604020202020204" pitchFamily="34" charset="0"/>
              </a:rPr>
              <a:t>Ad infnitum lorem. Lorem ipsum ad eternum ad infinitum lorem ipsum ad eternum ad infinitum ipsum ad eternum adnfinitum lorem ipsum ad eternum ad iitum lorem. Lorem ipsum ad eternum ad infinitum lorem ipsum ad ernum ad infinitum ipsum ad eternum ad infinitum loremAd infnitum lorem. </a:t>
            </a:r>
            <a:endParaRPr lang="da-DK" altLang="da-DK" sz="3000"/>
          </a:p>
        </p:txBody>
      </p:sp>
      <p:sp>
        <p:nvSpPr>
          <p:cNvPr id="5141" name="Rectangle 18"/>
          <p:cNvSpPr>
            <a:spLocks noChangeArrowheads="1"/>
          </p:cNvSpPr>
          <p:nvPr/>
        </p:nvSpPr>
        <p:spPr bwMode="auto">
          <a:xfrm>
            <a:off x="15670214" y="28101006"/>
            <a:ext cx="5907196" cy="42735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300">
                <a:solidFill>
                  <a:schemeClr val="tx1"/>
                </a:solidFill>
                <a:latin typeface="Times New Roman" panose="02020603050405020304" pitchFamily="18" charset="0"/>
                <a:ea typeface="MS PGothic" panose="020B0600070205080204" pitchFamily="34" charset="-128"/>
              </a:defRPr>
            </a:lvl1pPr>
            <a:lvl2pPr marL="742950" indent="-285750">
              <a:defRPr sz="2300">
                <a:solidFill>
                  <a:schemeClr val="tx1"/>
                </a:solidFill>
                <a:latin typeface="Times New Roman" panose="02020603050405020304" pitchFamily="18" charset="0"/>
                <a:ea typeface="MS PGothic" panose="020B0600070205080204" pitchFamily="34" charset="-128"/>
              </a:defRPr>
            </a:lvl2pPr>
            <a:lvl3pPr marL="1143000" indent="-228600">
              <a:defRPr sz="2300">
                <a:solidFill>
                  <a:schemeClr val="tx1"/>
                </a:solidFill>
                <a:latin typeface="Times New Roman" panose="02020603050405020304" pitchFamily="18" charset="0"/>
                <a:ea typeface="MS PGothic" panose="020B0600070205080204" pitchFamily="34" charset="-128"/>
              </a:defRPr>
            </a:lvl3pPr>
            <a:lvl4pPr marL="1600200" indent="-228600">
              <a:defRPr sz="2300">
                <a:solidFill>
                  <a:schemeClr val="tx1"/>
                </a:solidFill>
                <a:latin typeface="Times New Roman" panose="02020603050405020304" pitchFamily="18" charset="0"/>
                <a:ea typeface="MS PGothic" panose="020B0600070205080204" pitchFamily="34" charset="-128"/>
              </a:defRPr>
            </a:lvl4pPr>
            <a:lvl5pPr marL="2057400" indent="-228600">
              <a:defRPr sz="23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5142" name="Rectangle 18"/>
          <p:cNvSpPr>
            <a:spLocks noChangeArrowheads="1"/>
          </p:cNvSpPr>
          <p:nvPr/>
        </p:nvSpPr>
        <p:spPr bwMode="auto">
          <a:xfrm>
            <a:off x="22378292" y="28101006"/>
            <a:ext cx="5939158" cy="42735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300">
                <a:solidFill>
                  <a:schemeClr val="tx1"/>
                </a:solidFill>
                <a:latin typeface="Times New Roman" panose="02020603050405020304" pitchFamily="18" charset="0"/>
                <a:ea typeface="MS PGothic" panose="020B0600070205080204" pitchFamily="34" charset="-128"/>
              </a:defRPr>
            </a:lvl1pPr>
            <a:lvl2pPr marL="742950" indent="-285750">
              <a:defRPr sz="2300">
                <a:solidFill>
                  <a:schemeClr val="tx1"/>
                </a:solidFill>
                <a:latin typeface="Times New Roman" panose="02020603050405020304" pitchFamily="18" charset="0"/>
                <a:ea typeface="MS PGothic" panose="020B0600070205080204" pitchFamily="34" charset="-128"/>
              </a:defRPr>
            </a:lvl2pPr>
            <a:lvl3pPr marL="1143000" indent="-228600">
              <a:defRPr sz="2300">
                <a:solidFill>
                  <a:schemeClr val="tx1"/>
                </a:solidFill>
                <a:latin typeface="Times New Roman" panose="02020603050405020304" pitchFamily="18" charset="0"/>
                <a:ea typeface="MS PGothic" panose="020B0600070205080204" pitchFamily="34" charset="-128"/>
              </a:defRPr>
            </a:lvl3pPr>
            <a:lvl4pPr marL="1600200" indent="-228600">
              <a:defRPr sz="2300">
                <a:solidFill>
                  <a:schemeClr val="tx1"/>
                </a:solidFill>
                <a:latin typeface="Times New Roman" panose="02020603050405020304" pitchFamily="18" charset="0"/>
                <a:ea typeface="MS PGothic" panose="020B0600070205080204" pitchFamily="34" charset="-128"/>
              </a:defRPr>
            </a:lvl4pPr>
            <a:lvl5pPr marL="2057400" indent="-228600">
              <a:defRPr sz="23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5143" name="Text Box 44"/>
          <p:cNvSpPr txBox="1">
            <a:spLocks noChangeArrowheads="1"/>
          </p:cNvSpPr>
          <p:nvPr/>
        </p:nvSpPr>
        <p:spPr bwMode="auto">
          <a:xfrm>
            <a:off x="15655736" y="32723260"/>
            <a:ext cx="5921674"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02" tIns="43201" rIns="86402" bIns="43201">
            <a:spAutoFit/>
          </a:bodyPr>
          <a:lstStyle>
            <a:lvl1pPr defTabSz="863600">
              <a:defRPr sz="2300">
                <a:solidFill>
                  <a:schemeClr val="tx1"/>
                </a:solidFill>
                <a:latin typeface="Times New Roman" panose="02020603050405020304" pitchFamily="18" charset="0"/>
                <a:ea typeface="MS PGothic" panose="020B0600070205080204" pitchFamily="34" charset="-128"/>
              </a:defRPr>
            </a:lvl1pPr>
            <a:lvl2pPr marL="742950" indent="-285750" defTabSz="863600">
              <a:defRPr sz="2300">
                <a:solidFill>
                  <a:schemeClr val="tx1"/>
                </a:solidFill>
                <a:latin typeface="Times New Roman" panose="02020603050405020304" pitchFamily="18" charset="0"/>
                <a:ea typeface="MS PGothic" panose="020B0600070205080204" pitchFamily="34" charset="-128"/>
              </a:defRPr>
            </a:lvl2pPr>
            <a:lvl3pPr marL="1143000" indent="-228600" defTabSz="863600">
              <a:defRPr sz="2300">
                <a:solidFill>
                  <a:schemeClr val="tx1"/>
                </a:solidFill>
                <a:latin typeface="Times New Roman" panose="02020603050405020304" pitchFamily="18" charset="0"/>
                <a:ea typeface="MS PGothic" panose="020B0600070205080204" pitchFamily="34" charset="-128"/>
              </a:defRPr>
            </a:lvl3pPr>
            <a:lvl4pPr marL="1600200" indent="-228600" defTabSz="863600">
              <a:defRPr sz="2300">
                <a:solidFill>
                  <a:schemeClr val="tx1"/>
                </a:solidFill>
                <a:latin typeface="Times New Roman" panose="02020603050405020304" pitchFamily="18" charset="0"/>
                <a:ea typeface="MS PGothic" panose="020B0600070205080204" pitchFamily="34" charset="-128"/>
              </a:defRPr>
            </a:lvl4pPr>
            <a:lvl5pPr marL="2057400" indent="-228600" defTabSz="863600">
              <a:defRPr sz="2300">
                <a:solidFill>
                  <a:schemeClr val="tx1"/>
                </a:solidFill>
                <a:latin typeface="Times New Roman" panose="02020603050405020304" pitchFamily="18" charset="0"/>
                <a:ea typeface="MS PGothic" panose="020B0600070205080204" pitchFamily="34" charset="-128"/>
              </a:defRPr>
            </a:lvl5pPr>
            <a:lvl6pPr marL="25146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da-DK" altLang="en-US" sz="1700" b="1">
                <a:latin typeface="Arial" panose="020B0604020202020204" pitchFamily="34" charset="0"/>
              </a:rPr>
              <a:t>Figur/billedetekst: Arial fed 17pt</a:t>
            </a:r>
          </a:p>
          <a:p>
            <a:pPr eaLnBrk="1" hangingPunct="1">
              <a:spcBef>
                <a:spcPct val="50000"/>
              </a:spcBef>
            </a:pPr>
            <a:r>
              <a:rPr lang="da-DK" altLang="en-US" sz="1700">
                <a:latin typeface="Arial" panose="020B0604020202020204" pitchFamily="34" charset="0"/>
              </a:rPr>
              <a:t>Arial 17pt: Lorem ipsum in eternum in exceptia  extensis ad astra lorem ipsum in eternum in exceptia.</a:t>
            </a:r>
          </a:p>
        </p:txBody>
      </p:sp>
      <p:sp>
        <p:nvSpPr>
          <p:cNvPr id="5144" name="Text Box 44"/>
          <p:cNvSpPr txBox="1">
            <a:spLocks noChangeArrowheads="1"/>
          </p:cNvSpPr>
          <p:nvPr/>
        </p:nvSpPr>
        <p:spPr bwMode="auto">
          <a:xfrm>
            <a:off x="22429972" y="32723379"/>
            <a:ext cx="588747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02" tIns="43201" rIns="86402" bIns="43201">
            <a:spAutoFit/>
          </a:bodyPr>
          <a:lstStyle>
            <a:lvl1pPr defTabSz="863600">
              <a:defRPr sz="2300">
                <a:solidFill>
                  <a:schemeClr val="tx1"/>
                </a:solidFill>
                <a:latin typeface="Times New Roman" panose="02020603050405020304" pitchFamily="18" charset="0"/>
                <a:ea typeface="MS PGothic" panose="020B0600070205080204" pitchFamily="34" charset="-128"/>
              </a:defRPr>
            </a:lvl1pPr>
            <a:lvl2pPr marL="742950" indent="-285750" defTabSz="863600">
              <a:defRPr sz="2300">
                <a:solidFill>
                  <a:schemeClr val="tx1"/>
                </a:solidFill>
                <a:latin typeface="Times New Roman" panose="02020603050405020304" pitchFamily="18" charset="0"/>
                <a:ea typeface="MS PGothic" panose="020B0600070205080204" pitchFamily="34" charset="-128"/>
              </a:defRPr>
            </a:lvl2pPr>
            <a:lvl3pPr marL="1143000" indent="-228600" defTabSz="863600">
              <a:defRPr sz="2300">
                <a:solidFill>
                  <a:schemeClr val="tx1"/>
                </a:solidFill>
                <a:latin typeface="Times New Roman" panose="02020603050405020304" pitchFamily="18" charset="0"/>
                <a:ea typeface="MS PGothic" panose="020B0600070205080204" pitchFamily="34" charset="-128"/>
              </a:defRPr>
            </a:lvl3pPr>
            <a:lvl4pPr marL="1600200" indent="-228600" defTabSz="863600">
              <a:defRPr sz="2300">
                <a:solidFill>
                  <a:schemeClr val="tx1"/>
                </a:solidFill>
                <a:latin typeface="Times New Roman" panose="02020603050405020304" pitchFamily="18" charset="0"/>
                <a:ea typeface="MS PGothic" panose="020B0600070205080204" pitchFamily="34" charset="-128"/>
              </a:defRPr>
            </a:lvl4pPr>
            <a:lvl5pPr marL="2057400" indent="-228600" defTabSz="863600">
              <a:defRPr sz="2300">
                <a:solidFill>
                  <a:schemeClr val="tx1"/>
                </a:solidFill>
                <a:latin typeface="Times New Roman" panose="02020603050405020304" pitchFamily="18" charset="0"/>
                <a:ea typeface="MS PGothic" panose="020B0600070205080204" pitchFamily="34" charset="-128"/>
              </a:defRPr>
            </a:lvl5pPr>
            <a:lvl6pPr marL="25146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da-DK" altLang="en-US" sz="1700" b="1">
                <a:latin typeface="Arial" panose="020B0604020202020204" pitchFamily="34" charset="0"/>
              </a:rPr>
              <a:t>Figur/billedetekst: Arial fed 17pt</a:t>
            </a:r>
          </a:p>
          <a:p>
            <a:pPr eaLnBrk="1" hangingPunct="1">
              <a:spcBef>
                <a:spcPct val="50000"/>
              </a:spcBef>
            </a:pPr>
            <a:r>
              <a:rPr lang="da-DK" altLang="en-US" sz="1700">
                <a:latin typeface="Arial" panose="020B0604020202020204" pitchFamily="34" charset="0"/>
              </a:rPr>
              <a:t>Arial 17pt: Lorem ipsum in eternum in exceptia  extensis ad astra lorem ipsum in eternum in exceptia.</a:t>
            </a:r>
          </a:p>
        </p:txBody>
      </p:sp>
    </p:spTree>
    <p:extLst>
      <p:ext uri="{BB962C8B-B14F-4D97-AF65-F5344CB8AC3E}">
        <p14:creationId xmlns:p14="http://schemas.microsoft.com/office/powerpoint/2010/main" val="2620630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txBox="1">
            <a:spLocks noChangeArrowheads="1"/>
          </p:cNvSpPr>
          <p:nvPr/>
        </p:nvSpPr>
        <p:spPr bwMode="auto">
          <a:xfrm>
            <a:off x="1866067" y="1555616"/>
            <a:ext cx="27074813" cy="3632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defTabSz="4176713" rtl="0" eaLnBrk="0" fontAlgn="base" hangingPunct="0">
              <a:spcBef>
                <a:spcPct val="0"/>
              </a:spcBef>
              <a:spcAft>
                <a:spcPct val="0"/>
              </a:spcAft>
              <a:defRPr sz="9100" b="1">
                <a:solidFill>
                  <a:schemeClr val="tx2"/>
                </a:solidFill>
                <a:latin typeface="+mj-lt"/>
                <a:ea typeface="MS PGothic" pitchFamily="34" charset="-128"/>
                <a:cs typeface="MS PGothic" charset="0"/>
              </a:defRPr>
            </a:lvl1pPr>
            <a:lvl2pPr algn="l" defTabSz="4176713" rtl="0" eaLnBrk="0" fontAlgn="base" hangingPunct="0">
              <a:spcBef>
                <a:spcPct val="0"/>
              </a:spcBef>
              <a:spcAft>
                <a:spcPct val="0"/>
              </a:spcAft>
              <a:defRPr sz="9100" b="1">
                <a:solidFill>
                  <a:schemeClr val="tx2"/>
                </a:solidFill>
                <a:latin typeface="Arial" charset="0"/>
                <a:ea typeface="MS PGothic" pitchFamily="34" charset="-128"/>
                <a:cs typeface="MS PGothic" charset="0"/>
              </a:defRPr>
            </a:lvl2pPr>
            <a:lvl3pPr algn="l" defTabSz="4176713" rtl="0" eaLnBrk="0" fontAlgn="base" hangingPunct="0">
              <a:spcBef>
                <a:spcPct val="0"/>
              </a:spcBef>
              <a:spcAft>
                <a:spcPct val="0"/>
              </a:spcAft>
              <a:defRPr sz="9100" b="1">
                <a:solidFill>
                  <a:schemeClr val="tx2"/>
                </a:solidFill>
                <a:latin typeface="Arial" charset="0"/>
                <a:ea typeface="MS PGothic" pitchFamily="34" charset="-128"/>
                <a:cs typeface="MS PGothic" charset="0"/>
              </a:defRPr>
            </a:lvl3pPr>
            <a:lvl4pPr algn="l" defTabSz="4176713" rtl="0" eaLnBrk="0" fontAlgn="base" hangingPunct="0">
              <a:spcBef>
                <a:spcPct val="0"/>
              </a:spcBef>
              <a:spcAft>
                <a:spcPct val="0"/>
              </a:spcAft>
              <a:defRPr sz="9100" b="1">
                <a:solidFill>
                  <a:schemeClr val="tx2"/>
                </a:solidFill>
                <a:latin typeface="Arial" charset="0"/>
                <a:ea typeface="MS PGothic" pitchFamily="34" charset="-128"/>
                <a:cs typeface="MS PGothic" charset="0"/>
              </a:defRPr>
            </a:lvl4pPr>
            <a:lvl5pPr algn="l" defTabSz="4176713" rtl="0" eaLnBrk="0" fontAlgn="base" hangingPunct="0">
              <a:spcBef>
                <a:spcPct val="0"/>
              </a:spcBef>
              <a:spcAft>
                <a:spcPct val="0"/>
              </a:spcAft>
              <a:defRPr sz="9100" b="1">
                <a:solidFill>
                  <a:schemeClr val="tx2"/>
                </a:solidFill>
                <a:latin typeface="Arial" charset="0"/>
                <a:ea typeface="MS PGothic" pitchFamily="34" charset="-128"/>
                <a:cs typeface="MS PGothic" charset="0"/>
              </a:defRPr>
            </a:lvl5pPr>
            <a:lvl6pPr marL="457200" algn="l" defTabSz="4176713" rtl="0" fontAlgn="base">
              <a:spcBef>
                <a:spcPct val="0"/>
              </a:spcBef>
              <a:spcAft>
                <a:spcPct val="0"/>
              </a:spcAft>
              <a:defRPr sz="9100" b="1">
                <a:solidFill>
                  <a:schemeClr val="tx2"/>
                </a:solidFill>
                <a:latin typeface="Arial" charset="0"/>
              </a:defRPr>
            </a:lvl6pPr>
            <a:lvl7pPr marL="914400" algn="l" defTabSz="4176713" rtl="0" fontAlgn="base">
              <a:spcBef>
                <a:spcPct val="0"/>
              </a:spcBef>
              <a:spcAft>
                <a:spcPct val="0"/>
              </a:spcAft>
              <a:defRPr sz="9100" b="1">
                <a:solidFill>
                  <a:schemeClr val="tx2"/>
                </a:solidFill>
                <a:latin typeface="Arial" charset="0"/>
              </a:defRPr>
            </a:lvl7pPr>
            <a:lvl8pPr marL="1371600" algn="l" defTabSz="4176713" rtl="0" fontAlgn="base">
              <a:spcBef>
                <a:spcPct val="0"/>
              </a:spcBef>
              <a:spcAft>
                <a:spcPct val="0"/>
              </a:spcAft>
              <a:defRPr sz="9100" b="1">
                <a:solidFill>
                  <a:schemeClr val="tx2"/>
                </a:solidFill>
                <a:latin typeface="Arial" charset="0"/>
              </a:defRPr>
            </a:lvl8pPr>
            <a:lvl9pPr marL="1828800" algn="l" defTabSz="4176713" rtl="0" fontAlgn="base">
              <a:spcBef>
                <a:spcPct val="0"/>
              </a:spcBef>
              <a:spcAft>
                <a:spcPct val="0"/>
              </a:spcAft>
              <a:defRPr sz="9100" b="1">
                <a:solidFill>
                  <a:schemeClr val="tx2"/>
                </a:solidFill>
                <a:latin typeface="Arial" charset="0"/>
              </a:defRPr>
            </a:lvl9pPr>
          </a:lstStyle>
          <a:p>
            <a:pPr eaLnBrk="1" hangingPunct="1"/>
            <a:r>
              <a:rPr lang="da-DK" altLang="en-US" sz="11500" kern="0">
                <a:solidFill>
                  <a:schemeClr val="bg1"/>
                </a:solidFill>
              </a:rPr>
              <a:t>Poster titel: Arial fed 115pt</a:t>
            </a:r>
            <a:br>
              <a:rPr lang="da-DK" altLang="en-US" sz="11500" kern="0">
                <a:solidFill>
                  <a:schemeClr val="bg1"/>
                </a:solidFill>
              </a:rPr>
            </a:br>
            <a:r>
              <a:rPr lang="da-DK" altLang="en-US" sz="7200" b="0" kern="0">
                <a:solidFill>
                  <a:schemeClr val="bg1"/>
                </a:solidFill>
              </a:rPr>
              <a:t>Underoverskrift: Arial 72pt</a:t>
            </a:r>
          </a:p>
        </p:txBody>
      </p:sp>
      <p:sp>
        <p:nvSpPr>
          <p:cNvPr id="3" name="Rectangle 13"/>
          <p:cNvSpPr>
            <a:spLocks noChangeArrowheads="1"/>
          </p:cNvSpPr>
          <p:nvPr/>
        </p:nvSpPr>
        <p:spPr bwMode="auto">
          <a:xfrm>
            <a:off x="1869007" y="10494963"/>
            <a:ext cx="12670906" cy="583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176713">
              <a:defRPr sz="2300">
                <a:solidFill>
                  <a:schemeClr val="tx1"/>
                </a:solidFill>
                <a:latin typeface="Times New Roman" panose="02020603050405020304" pitchFamily="18" charset="0"/>
                <a:ea typeface="MS PGothic" panose="020B0600070205080204" pitchFamily="34" charset="-128"/>
              </a:defRPr>
            </a:lvl1pPr>
            <a:lvl2pPr marL="742950" indent="-285750" defTabSz="4176713">
              <a:defRPr sz="2300">
                <a:solidFill>
                  <a:schemeClr val="tx1"/>
                </a:solidFill>
                <a:latin typeface="Times New Roman" panose="02020603050405020304" pitchFamily="18" charset="0"/>
                <a:ea typeface="MS PGothic" panose="020B0600070205080204" pitchFamily="34" charset="-128"/>
              </a:defRPr>
            </a:lvl2pPr>
            <a:lvl3pPr marL="1143000" indent="-228600" defTabSz="4176713">
              <a:defRPr sz="2300">
                <a:solidFill>
                  <a:schemeClr val="tx1"/>
                </a:solidFill>
                <a:latin typeface="Times New Roman" panose="02020603050405020304" pitchFamily="18" charset="0"/>
                <a:ea typeface="MS PGothic" panose="020B0600070205080204" pitchFamily="34" charset="-128"/>
              </a:defRPr>
            </a:lvl3pPr>
            <a:lvl4pPr marL="1600200" indent="-228600" defTabSz="4176713">
              <a:defRPr sz="2300">
                <a:solidFill>
                  <a:schemeClr val="tx1"/>
                </a:solidFill>
                <a:latin typeface="Times New Roman" panose="02020603050405020304" pitchFamily="18" charset="0"/>
                <a:ea typeface="MS PGothic" panose="020B0600070205080204" pitchFamily="34" charset="-128"/>
              </a:defRPr>
            </a:lvl4pPr>
            <a:lvl5pPr marL="2057400" indent="-228600" defTabSz="4176713">
              <a:defRPr sz="2300">
                <a:solidFill>
                  <a:schemeClr val="tx1"/>
                </a:solidFill>
                <a:latin typeface="Times New Roman" panose="02020603050405020304" pitchFamily="18" charset="0"/>
                <a:ea typeface="MS PGothic" panose="020B0600070205080204" pitchFamily="34" charset="-128"/>
              </a:defRPr>
            </a:lvl5pPr>
            <a:lvl6pPr marL="2514600" indent="-228600" defTabSz="4176713"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4176713"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4176713"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4176713"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eaLnBrk="1" hangingPunct="1"/>
            <a:r>
              <a:rPr lang="da-DK" altLang="en-US" sz="4400" b="1">
                <a:solidFill>
                  <a:schemeClr val="bg1"/>
                </a:solidFill>
                <a:latin typeface="Arial" panose="020B0604020202020204" pitchFamily="34" charset="0"/>
              </a:rPr>
              <a:t>Overskrift: Arial fed 44pt</a:t>
            </a:r>
            <a:br>
              <a:rPr lang="da-DK" altLang="en-US" sz="3000" i="1">
                <a:solidFill>
                  <a:schemeClr val="bg1"/>
                </a:solidFill>
                <a:latin typeface="Arial" panose="020B0604020202020204" pitchFamily="34" charset="0"/>
              </a:rPr>
            </a:br>
            <a:r>
              <a:rPr lang="da-DK" altLang="en-US" sz="3200" b="1">
                <a:solidFill>
                  <a:schemeClr val="bg1"/>
                </a:solidFill>
                <a:latin typeface="Arial" panose="020B0604020202020204" pitchFamily="34" charset="0"/>
              </a:rPr>
              <a:t>Underoverskrift: Arial fed 32pt</a:t>
            </a:r>
            <a:r>
              <a:rPr lang="da-DK" altLang="en-US" sz="2000" i="1">
                <a:solidFill>
                  <a:schemeClr val="bg1"/>
                </a:solidFill>
                <a:latin typeface="Arial" panose="020B0604020202020204" pitchFamily="34" charset="0"/>
              </a:rPr>
              <a:t> </a:t>
            </a:r>
            <a:br>
              <a:rPr lang="da-DK" altLang="en-US" sz="1500" i="1">
                <a:solidFill>
                  <a:schemeClr val="bg1"/>
                </a:solidFill>
                <a:latin typeface="Arial" panose="020B0604020202020204" pitchFamily="34" charset="0"/>
              </a:rPr>
            </a:br>
            <a:r>
              <a:rPr lang="da-DK" altLang="en-US" sz="3000">
                <a:solidFill>
                  <a:schemeClr val="bg1"/>
                </a:solidFill>
                <a:latin typeface="Arial" panose="020B0604020202020204" pitchFamily="34" charset="0"/>
              </a:rPr>
              <a:t>Brødtekst: Arial 30pt</a:t>
            </a:r>
            <a:r>
              <a:rPr lang="da-DK" altLang="en-US" sz="3000" i="1">
                <a:solidFill>
                  <a:schemeClr val="bg1"/>
                </a:solidFill>
                <a:latin typeface="Arial" panose="020B0604020202020204" pitchFamily="34" charset="0"/>
              </a:rPr>
              <a:t> </a:t>
            </a:r>
            <a:br>
              <a:rPr lang="da-DK" altLang="en-US" sz="3000" i="1">
                <a:solidFill>
                  <a:schemeClr val="bg1"/>
                </a:solidFill>
                <a:latin typeface="Arial" panose="020B0604020202020204" pitchFamily="34" charset="0"/>
              </a:rPr>
            </a:br>
            <a:r>
              <a:rPr lang="da-DK" altLang="en-US" sz="3000" i="1">
                <a:solidFill>
                  <a:schemeClr val="bg1"/>
                </a:solidFill>
                <a:latin typeface="Arial" panose="020B0604020202020204" pitchFamily="34" charset="0"/>
              </a:rPr>
              <a:t>Brødtekst kursiv: Arial kursiv 30pt</a:t>
            </a:r>
            <a:br>
              <a:rPr lang="da-DK" altLang="en-US" sz="2100" i="1">
                <a:solidFill>
                  <a:schemeClr val="bg1"/>
                </a:solidFill>
                <a:latin typeface="Arial" panose="020B0604020202020204" pitchFamily="34" charset="0"/>
              </a:rPr>
            </a:br>
            <a:br>
              <a:rPr lang="da-DK" altLang="en-US" sz="1700">
                <a:solidFill>
                  <a:schemeClr val="bg1"/>
                </a:solidFill>
                <a:latin typeface="Arial" panose="020B0604020202020204" pitchFamily="34" charset="0"/>
              </a:rPr>
            </a:br>
            <a:br>
              <a:rPr lang="da-DK" altLang="en-US" sz="1500" b="1">
                <a:solidFill>
                  <a:schemeClr val="bg1"/>
                </a:solidFill>
                <a:latin typeface="Arial" panose="020B0604020202020204" pitchFamily="34" charset="0"/>
              </a:rPr>
            </a:br>
            <a:r>
              <a:rPr lang="da-DK" altLang="en-US" sz="3000">
                <a:solidFill>
                  <a:schemeClr val="bg1"/>
                </a:solidFill>
                <a:latin typeface="Arial" panose="020B0604020202020204" pitchFamily="34" charset="0"/>
              </a:rPr>
              <a:t>Ad eternum ad infinitum lorem ipsum ad eternum ad infinitum ipsum ad eternum ad infinitum lorem ipsum a eternum ad infinitum lorem. Lorem ipsum ad eternum ad infinitum lorem ipsum ad eternum ad infinitum ipum ad eternum ad infinitum lorem ipsum ad etrnum  infinitum lorem. Lorem ipsum ad eternum ad infinitum lor ipsum ad eternum ad infinitum ipsum ad eternum ad infinitum lorem ipsum ad eternum ad infinitum lorem. rem ipsum ad eternum</a:t>
            </a:r>
            <a:br>
              <a:rPr lang="da-DK" altLang="en-US" sz="3000">
                <a:solidFill>
                  <a:schemeClr val="bg1"/>
                </a:solidFill>
                <a:latin typeface="Arial" panose="020B0604020202020204" pitchFamily="34" charset="0"/>
              </a:rPr>
            </a:br>
            <a:br>
              <a:rPr lang="da-DK" altLang="en-US" sz="3000">
                <a:solidFill>
                  <a:schemeClr val="bg1"/>
                </a:solidFill>
                <a:latin typeface="Arial" panose="020B0604020202020204" pitchFamily="34" charset="0"/>
              </a:rPr>
            </a:br>
            <a:endParaRPr lang="da-DK" altLang="en-US" sz="3000">
              <a:solidFill>
                <a:schemeClr val="bg1"/>
              </a:solidFill>
              <a:latin typeface="Arial" panose="020B0604020202020204" pitchFamily="34" charset="0"/>
            </a:endParaRPr>
          </a:p>
        </p:txBody>
      </p:sp>
      <p:sp>
        <p:nvSpPr>
          <p:cNvPr id="4" name="Text Box 16"/>
          <p:cNvSpPr txBox="1">
            <a:spLocks noChangeArrowheads="1"/>
          </p:cNvSpPr>
          <p:nvPr/>
        </p:nvSpPr>
        <p:spPr bwMode="auto">
          <a:xfrm>
            <a:off x="4939406" y="6419380"/>
            <a:ext cx="10488613"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63600">
              <a:defRPr sz="2300">
                <a:solidFill>
                  <a:schemeClr val="tx1"/>
                </a:solidFill>
                <a:latin typeface="Times New Roman" panose="02020603050405020304" pitchFamily="18" charset="0"/>
                <a:ea typeface="MS PGothic" panose="020B0600070205080204" pitchFamily="34" charset="-128"/>
              </a:defRPr>
            </a:lvl1pPr>
            <a:lvl2pPr marL="742950" indent="-285750" defTabSz="863600">
              <a:defRPr sz="2300">
                <a:solidFill>
                  <a:schemeClr val="tx1"/>
                </a:solidFill>
                <a:latin typeface="Times New Roman" panose="02020603050405020304" pitchFamily="18" charset="0"/>
                <a:ea typeface="MS PGothic" panose="020B0600070205080204" pitchFamily="34" charset="-128"/>
              </a:defRPr>
            </a:lvl2pPr>
            <a:lvl3pPr marL="1143000" indent="-228600" defTabSz="863600">
              <a:defRPr sz="2300">
                <a:solidFill>
                  <a:schemeClr val="tx1"/>
                </a:solidFill>
                <a:latin typeface="Times New Roman" panose="02020603050405020304" pitchFamily="18" charset="0"/>
                <a:ea typeface="MS PGothic" panose="020B0600070205080204" pitchFamily="34" charset="-128"/>
              </a:defRPr>
            </a:lvl3pPr>
            <a:lvl4pPr marL="1600200" indent="-228600" defTabSz="863600">
              <a:defRPr sz="2300">
                <a:solidFill>
                  <a:schemeClr val="tx1"/>
                </a:solidFill>
                <a:latin typeface="Times New Roman" panose="02020603050405020304" pitchFamily="18" charset="0"/>
                <a:ea typeface="MS PGothic" panose="020B0600070205080204" pitchFamily="34" charset="-128"/>
              </a:defRPr>
            </a:lvl4pPr>
            <a:lvl5pPr marL="2057400" indent="-228600" defTabSz="863600">
              <a:defRPr sz="2300">
                <a:solidFill>
                  <a:schemeClr val="tx1"/>
                </a:solidFill>
                <a:latin typeface="Times New Roman" panose="02020603050405020304" pitchFamily="18" charset="0"/>
                <a:ea typeface="MS PGothic" panose="020B0600070205080204" pitchFamily="34" charset="-128"/>
              </a:defRPr>
            </a:lvl5pPr>
            <a:lvl6pPr marL="25146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r>
              <a:rPr lang="da-DK" altLang="en-US" sz="4400">
                <a:solidFill>
                  <a:schemeClr val="bg1"/>
                </a:solidFill>
                <a:latin typeface="Arial" panose="020B0604020202020204" pitchFamily="34" charset="0"/>
              </a:rPr>
              <a:t>Forfatternavne: Arial 44pt</a:t>
            </a:r>
          </a:p>
          <a:p>
            <a:pPr eaLnBrk="1" hangingPunct="1">
              <a:lnSpc>
                <a:spcPts val="4800"/>
              </a:lnSpc>
            </a:pPr>
            <a:r>
              <a:rPr lang="en-US" altLang="da-DK" sz="2800">
                <a:solidFill>
                  <a:schemeClr val="bg1"/>
                </a:solidFill>
                <a:latin typeface="Arial" panose="020B0604020202020204" pitchFamily="34" charset="0"/>
              </a:rPr>
              <a:t>Faculty Of Engineering And Science </a:t>
            </a:r>
          </a:p>
          <a:p>
            <a:pPr eaLnBrk="1" hangingPunct="1">
              <a:lnSpc>
                <a:spcPts val="4800"/>
              </a:lnSpc>
            </a:pPr>
            <a:r>
              <a:rPr lang="en-US" altLang="da-DK" sz="2800" b="1">
                <a:solidFill>
                  <a:schemeClr val="bg1"/>
                </a:solidFill>
                <a:latin typeface="Arial" panose="020B0604020202020204" pitchFamily="34" charset="0"/>
              </a:rPr>
              <a:t>Department Of Chemistry And Bioscience</a:t>
            </a:r>
          </a:p>
        </p:txBody>
      </p:sp>
      <p:sp>
        <p:nvSpPr>
          <p:cNvPr id="5" name="Freeform 18"/>
          <p:cNvSpPr>
            <a:spLocks/>
          </p:cNvSpPr>
          <p:nvPr/>
        </p:nvSpPr>
        <p:spPr bwMode="auto">
          <a:xfrm>
            <a:off x="10101956" y="8889530"/>
            <a:ext cx="450850" cy="382587"/>
          </a:xfrm>
          <a:custGeom>
            <a:avLst/>
            <a:gdLst>
              <a:gd name="T0" fmla="*/ 1466369751 w 397"/>
              <a:gd name="T1" fmla="*/ 2147483646 h 336"/>
              <a:gd name="T2" fmla="*/ 2147483646 w 397"/>
              <a:gd name="T3" fmla="*/ 2147483646 h 336"/>
              <a:gd name="T4" fmla="*/ 2147483646 w 397"/>
              <a:gd name="T5" fmla="*/ 2147483646 h 336"/>
              <a:gd name="T6" fmla="*/ 2147483646 w 397"/>
              <a:gd name="T7" fmla="*/ 2147483646 h 336"/>
              <a:gd name="T8" fmla="*/ 2147483646 w 397"/>
              <a:gd name="T9" fmla="*/ 2147483646 h 336"/>
              <a:gd name="T10" fmla="*/ 2147483646 w 397"/>
              <a:gd name="T11" fmla="*/ 2147483646 h 336"/>
              <a:gd name="T12" fmla="*/ 2147483646 w 397"/>
              <a:gd name="T13" fmla="*/ 2147483646 h 336"/>
              <a:gd name="T14" fmla="*/ 2147483646 w 397"/>
              <a:gd name="T15" fmla="*/ 2147483646 h 336"/>
              <a:gd name="T16" fmla="*/ 2147483646 w 397"/>
              <a:gd name="T17" fmla="*/ 2147483646 h 336"/>
              <a:gd name="T18" fmla="*/ 2147483646 w 397"/>
              <a:gd name="T19" fmla="*/ 2147483646 h 336"/>
              <a:gd name="T20" fmla="*/ 2147483646 w 397"/>
              <a:gd name="T21" fmla="*/ 2147483646 h 336"/>
              <a:gd name="T22" fmla="*/ 2147483646 w 397"/>
              <a:gd name="T23" fmla="*/ 2147483646 h 336"/>
              <a:gd name="T24" fmla="*/ 2147483646 w 397"/>
              <a:gd name="T25" fmla="*/ 2147483646 h 336"/>
              <a:gd name="T26" fmla="*/ 2147483646 w 397"/>
              <a:gd name="T27" fmla="*/ 2147483646 h 336"/>
              <a:gd name="T28" fmla="*/ 2147483646 w 397"/>
              <a:gd name="T29" fmla="*/ 2147483646 h 336"/>
              <a:gd name="T30" fmla="*/ 2147483646 w 397"/>
              <a:gd name="T31" fmla="*/ 2147483646 h 336"/>
              <a:gd name="T32" fmla="*/ 2147483646 w 397"/>
              <a:gd name="T33" fmla="*/ 2147483646 h 336"/>
              <a:gd name="T34" fmla="*/ 2147483646 w 397"/>
              <a:gd name="T35" fmla="*/ 2147483646 h 336"/>
              <a:gd name="T36" fmla="*/ 2147483646 w 397"/>
              <a:gd name="T37" fmla="*/ 2147483646 h 336"/>
              <a:gd name="T38" fmla="*/ 2147483646 w 397"/>
              <a:gd name="T39" fmla="*/ 2147483646 h 336"/>
              <a:gd name="T40" fmla="*/ 2147483646 w 397"/>
              <a:gd name="T41" fmla="*/ 2147483646 h 336"/>
              <a:gd name="T42" fmla="*/ 2147483646 w 397"/>
              <a:gd name="T43" fmla="*/ 2147483646 h 336"/>
              <a:gd name="T44" fmla="*/ 2147483646 w 397"/>
              <a:gd name="T45" fmla="*/ 2147483646 h 336"/>
              <a:gd name="T46" fmla="*/ 2147483646 w 397"/>
              <a:gd name="T47" fmla="*/ 2147483646 h 336"/>
              <a:gd name="T48" fmla="*/ 2147483646 w 397"/>
              <a:gd name="T49" fmla="*/ 2147483646 h 336"/>
              <a:gd name="T50" fmla="*/ 2147483646 w 397"/>
              <a:gd name="T51" fmla="*/ 2147483646 h 336"/>
              <a:gd name="T52" fmla="*/ 2147483646 w 397"/>
              <a:gd name="T53" fmla="*/ 2147483646 h 336"/>
              <a:gd name="T54" fmla="*/ 2147483646 w 397"/>
              <a:gd name="T55" fmla="*/ 2147483646 h 336"/>
              <a:gd name="T56" fmla="*/ 2147483646 w 397"/>
              <a:gd name="T57" fmla="*/ 2147483646 h 336"/>
              <a:gd name="T58" fmla="*/ 2147483646 w 397"/>
              <a:gd name="T59" fmla="*/ 2147483646 h 336"/>
              <a:gd name="T60" fmla="*/ 2147483646 w 397"/>
              <a:gd name="T61" fmla="*/ 2147483646 h 336"/>
              <a:gd name="T62" fmla="*/ 2147483646 w 397"/>
              <a:gd name="T63" fmla="*/ 2147483646 h 336"/>
              <a:gd name="T64" fmla="*/ 2147483646 w 397"/>
              <a:gd name="T65" fmla="*/ 2147483646 h 336"/>
              <a:gd name="T66" fmla="*/ 2147483646 w 397"/>
              <a:gd name="T67" fmla="*/ 2147483646 h 336"/>
              <a:gd name="T68" fmla="*/ 2147483646 w 397"/>
              <a:gd name="T69" fmla="*/ 2147483646 h 336"/>
              <a:gd name="T70" fmla="*/ 2147483646 w 397"/>
              <a:gd name="T71" fmla="*/ 2147483646 h 336"/>
              <a:gd name="T72" fmla="*/ 2147483646 w 397"/>
              <a:gd name="T73" fmla="*/ 2147483646 h 336"/>
              <a:gd name="T74" fmla="*/ 2147483646 w 397"/>
              <a:gd name="T75" fmla="*/ 2147483646 h 336"/>
              <a:gd name="T76" fmla="*/ 2147483646 w 397"/>
              <a:gd name="T77" fmla="*/ 2147483646 h 336"/>
              <a:gd name="T78" fmla="*/ 2147483646 w 397"/>
              <a:gd name="T79" fmla="*/ 2147483646 h 336"/>
              <a:gd name="T80" fmla="*/ 2147483646 w 397"/>
              <a:gd name="T81" fmla="*/ 2147483646 h 336"/>
              <a:gd name="T82" fmla="*/ 1466369751 w 397"/>
              <a:gd name="T83" fmla="*/ 2147483646 h 3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97" h="336">
                <a:moveTo>
                  <a:pt x="1" y="302"/>
                </a:moveTo>
                <a:cubicBezTo>
                  <a:pt x="44" y="301"/>
                  <a:pt x="83" y="292"/>
                  <a:pt x="116" y="265"/>
                </a:cubicBezTo>
                <a:cubicBezTo>
                  <a:pt x="116" y="264"/>
                  <a:pt x="116" y="264"/>
                  <a:pt x="116" y="263"/>
                </a:cubicBezTo>
                <a:cubicBezTo>
                  <a:pt x="109" y="262"/>
                  <a:pt x="103" y="261"/>
                  <a:pt x="97" y="259"/>
                </a:cubicBezTo>
                <a:cubicBezTo>
                  <a:pt x="85" y="257"/>
                  <a:pt x="75" y="251"/>
                  <a:pt x="65" y="243"/>
                </a:cubicBezTo>
                <a:cubicBezTo>
                  <a:pt x="56" y="236"/>
                  <a:pt x="49" y="226"/>
                  <a:pt x="43" y="216"/>
                </a:cubicBezTo>
                <a:cubicBezTo>
                  <a:pt x="42" y="214"/>
                  <a:pt x="42" y="211"/>
                  <a:pt x="42" y="209"/>
                </a:cubicBezTo>
                <a:cubicBezTo>
                  <a:pt x="44" y="208"/>
                  <a:pt x="47" y="207"/>
                  <a:pt x="49" y="207"/>
                </a:cubicBezTo>
                <a:cubicBezTo>
                  <a:pt x="57" y="207"/>
                  <a:pt x="65" y="206"/>
                  <a:pt x="73" y="205"/>
                </a:cubicBezTo>
                <a:cubicBezTo>
                  <a:pt x="73" y="205"/>
                  <a:pt x="74" y="205"/>
                  <a:pt x="75" y="203"/>
                </a:cubicBezTo>
                <a:cubicBezTo>
                  <a:pt x="71" y="202"/>
                  <a:pt x="68" y="200"/>
                  <a:pt x="65" y="199"/>
                </a:cubicBezTo>
                <a:cubicBezTo>
                  <a:pt x="34" y="188"/>
                  <a:pt x="16" y="165"/>
                  <a:pt x="10" y="133"/>
                </a:cubicBezTo>
                <a:cubicBezTo>
                  <a:pt x="9" y="130"/>
                  <a:pt x="10" y="127"/>
                  <a:pt x="10" y="123"/>
                </a:cubicBezTo>
                <a:cubicBezTo>
                  <a:pt x="22" y="127"/>
                  <a:pt x="33" y="132"/>
                  <a:pt x="47" y="130"/>
                </a:cubicBezTo>
                <a:cubicBezTo>
                  <a:pt x="11" y="100"/>
                  <a:pt x="0" y="64"/>
                  <a:pt x="20" y="21"/>
                </a:cubicBezTo>
                <a:cubicBezTo>
                  <a:pt x="22" y="23"/>
                  <a:pt x="23" y="24"/>
                  <a:pt x="24" y="25"/>
                </a:cubicBezTo>
                <a:cubicBezTo>
                  <a:pt x="39" y="43"/>
                  <a:pt x="58" y="58"/>
                  <a:pt x="78" y="70"/>
                </a:cubicBezTo>
                <a:cubicBezTo>
                  <a:pt x="104" y="87"/>
                  <a:pt x="133" y="98"/>
                  <a:pt x="164" y="103"/>
                </a:cubicBezTo>
                <a:cubicBezTo>
                  <a:pt x="172" y="105"/>
                  <a:pt x="180" y="106"/>
                  <a:pt x="188" y="107"/>
                </a:cubicBezTo>
                <a:cubicBezTo>
                  <a:pt x="192" y="108"/>
                  <a:pt x="195" y="107"/>
                  <a:pt x="194" y="101"/>
                </a:cubicBezTo>
                <a:cubicBezTo>
                  <a:pt x="194" y="96"/>
                  <a:pt x="194" y="91"/>
                  <a:pt x="193" y="86"/>
                </a:cubicBezTo>
                <a:cubicBezTo>
                  <a:pt x="192" y="65"/>
                  <a:pt x="201" y="48"/>
                  <a:pt x="213" y="32"/>
                </a:cubicBezTo>
                <a:cubicBezTo>
                  <a:pt x="225" y="18"/>
                  <a:pt x="241" y="8"/>
                  <a:pt x="260" y="5"/>
                </a:cubicBezTo>
                <a:cubicBezTo>
                  <a:pt x="285" y="0"/>
                  <a:pt x="309" y="5"/>
                  <a:pt x="328" y="23"/>
                </a:cubicBezTo>
                <a:cubicBezTo>
                  <a:pt x="337" y="31"/>
                  <a:pt x="345" y="29"/>
                  <a:pt x="355" y="26"/>
                </a:cubicBezTo>
                <a:cubicBezTo>
                  <a:pt x="364" y="22"/>
                  <a:pt x="373" y="18"/>
                  <a:pt x="383" y="15"/>
                </a:cubicBezTo>
                <a:cubicBezTo>
                  <a:pt x="384" y="14"/>
                  <a:pt x="385" y="14"/>
                  <a:pt x="388" y="14"/>
                </a:cubicBezTo>
                <a:cubicBezTo>
                  <a:pt x="381" y="31"/>
                  <a:pt x="369" y="44"/>
                  <a:pt x="355" y="54"/>
                </a:cubicBezTo>
                <a:cubicBezTo>
                  <a:pt x="370" y="55"/>
                  <a:pt x="383" y="50"/>
                  <a:pt x="397" y="47"/>
                </a:cubicBezTo>
                <a:cubicBezTo>
                  <a:pt x="394" y="51"/>
                  <a:pt x="391" y="56"/>
                  <a:pt x="387" y="59"/>
                </a:cubicBezTo>
                <a:cubicBezTo>
                  <a:pt x="380" y="67"/>
                  <a:pt x="371" y="74"/>
                  <a:pt x="364" y="81"/>
                </a:cubicBezTo>
                <a:cubicBezTo>
                  <a:pt x="361" y="84"/>
                  <a:pt x="359" y="87"/>
                  <a:pt x="359" y="90"/>
                </a:cubicBezTo>
                <a:cubicBezTo>
                  <a:pt x="359" y="98"/>
                  <a:pt x="360" y="105"/>
                  <a:pt x="359" y="112"/>
                </a:cubicBezTo>
                <a:cubicBezTo>
                  <a:pt x="359" y="121"/>
                  <a:pt x="357" y="129"/>
                  <a:pt x="356" y="138"/>
                </a:cubicBezTo>
                <a:cubicBezTo>
                  <a:pt x="352" y="161"/>
                  <a:pt x="344" y="184"/>
                  <a:pt x="333" y="205"/>
                </a:cubicBezTo>
                <a:cubicBezTo>
                  <a:pt x="321" y="229"/>
                  <a:pt x="305" y="251"/>
                  <a:pt x="286" y="270"/>
                </a:cubicBezTo>
                <a:cubicBezTo>
                  <a:pt x="267" y="289"/>
                  <a:pt x="245" y="303"/>
                  <a:pt x="221" y="315"/>
                </a:cubicBezTo>
                <a:cubicBezTo>
                  <a:pt x="202" y="323"/>
                  <a:pt x="183" y="329"/>
                  <a:pt x="162" y="332"/>
                </a:cubicBezTo>
                <a:cubicBezTo>
                  <a:pt x="147" y="333"/>
                  <a:pt x="132" y="336"/>
                  <a:pt x="116" y="335"/>
                </a:cubicBezTo>
                <a:cubicBezTo>
                  <a:pt x="93" y="335"/>
                  <a:pt x="70" y="332"/>
                  <a:pt x="48" y="324"/>
                </a:cubicBezTo>
                <a:cubicBezTo>
                  <a:pt x="34" y="318"/>
                  <a:pt x="20" y="311"/>
                  <a:pt x="5" y="305"/>
                </a:cubicBezTo>
                <a:cubicBezTo>
                  <a:pt x="4" y="305"/>
                  <a:pt x="4" y="304"/>
                  <a:pt x="1" y="302"/>
                </a:cubicBezTo>
                <a:close/>
              </a:path>
            </a:pathLst>
          </a:custGeom>
          <a:solidFill>
            <a:schemeClr val="bg1"/>
          </a:solidFill>
          <a:ln>
            <a:noFill/>
          </a:ln>
        </p:spPr>
        <p:txBody>
          <a:bodyPr/>
          <a:lstStyle/>
          <a:p>
            <a:endParaRPr lang="da-DK"/>
          </a:p>
        </p:txBody>
      </p:sp>
      <p:grpSp>
        <p:nvGrpSpPr>
          <p:cNvPr id="6" name="Gruppe 12"/>
          <p:cNvGrpSpPr>
            <a:grpSpLocks/>
          </p:cNvGrpSpPr>
          <p:nvPr/>
        </p:nvGrpSpPr>
        <p:grpSpPr bwMode="auto">
          <a:xfrm>
            <a:off x="4939406" y="8929217"/>
            <a:ext cx="409575" cy="319088"/>
            <a:chOff x="25559601" y="4979636"/>
            <a:chExt cx="1174750" cy="915987"/>
          </a:xfrm>
          <a:solidFill>
            <a:schemeClr val="bg1"/>
          </a:solidFill>
        </p:grpSpPr>
        <p:sp>
          <p:nvSpPr>
            <p:cNvPr id="7" name="Freeform 22"/>
            <p:cNvSpPr>
              <a:spLocks/>
            </p:cNvSpPr>
            <p:nvPr/>
          </p:nvSpPr>
          <p:spPr bwMode="auto">
            <a:xfrm>
              <a:off x="25559601" y="4979636"/>
              <a:ext cx="1174750" cy="588962"/>
            </a:xfrm>
            <a:custGeom>
              <a:avLst/>
              <a:gdLst>
                <a:gd name="T0" fmla="*/ 2147483646 w 360"/>
                <a:gd name="T1" fmla="*/ 0 h 180"/>
                <a:gd name="T2" fmla="*/ 2147483646 w 360"/>
                <a:gd name="T3" fmla="*/ 0 h 180"/>
                <a:gd name="T4" fmla="*/ 2147483646 w 360"/>
                <a:gd name="T5" fmla="*/ 2147483646 h 180"/>
                <a:gd name="T6" fmla="*/ 2147483646 w 360"/>
                <a:gd name="T7" fmla="*/ 2147483646 h 180"/>
                <a:gd name="T8" fmla="*/ 2147483646 w 360"/>
                <a:gd name="T9" fmla="*/ 2147483646 h 180"/>
                <a:gd name="T10" fmla="*/ 2147483646 w 360"/>
                <a:gd name="T11" fmla="*/ 2147483646 h 180"/>
                <a:gd name="T12" fmla="*/ 2147483646 w 360"/>
                <a:gd name="T13" fmla="*/ 2147483646 h 180"/>
                <a:gd name="T14" fmla="*/ 2147483646 w 360"/>
                <a:gd name="T15" fmla="*/ 2147483646 h 180"/>
                <a:gd name="T16" fmla="*/ 2147483646 w 360"/>
                <a:gd name="T17" fmla="*/ 2147483646 h 180"/>
                <a:gd name="T18" fmla="*/ 2147483646 w 360"/>
                <a:gd name="T19" fmla="*/ 2147483646 h 180"/>
                <a:gd name="T20" fmla="*/ 2147483646 w 360"/>
                <a:gd name="T21" fmla="*/ 2147483646 h 180"/>
                <a:gd name="T22" fmla="*/ 2147483646 w 360"/>
                <a:gd name="T23" fmla="*/ 2147483646 h 180"/>
                <a:gd name="T24" fmla="*/ 2147483646 w 360"/>
                <a:gd name="T25" fmla="*/ 2147483646 h 180"/>
                <a:gd name="T26" fmla="*/ 2147483646 w 360"/>
                <a:gd name="T27" fmla="*/ 0 h 180"/>
                <a:gd name="T28" fmla="*/ 2147483646 w 360"/>
                <a:gd name="T29" fmla="*/ 0 h 180"/>
                <a:gd name="T30" fmla="*/ 2147483646 w 360"/>
                <a:gd name="T31" fmla="*/ 0 h 1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60" h="180">
                  <a:moveTo>
                    <a:pt x="181" y="0"/>
                  </a:moveTo>
                  <a:cubicBezTo>
                    <a:pt x="229" y="0"/>
                    <a:pt x="277" y="0"/>
                    <a:pt x="326" y="0"/>
                  </a:cubicBezTo>
                  <a:cubicBezTo>
                    <a:pt x="337" y="0"/>
                    <a:pt x="346" y="3"/>
                    <a:pt x="353" y="12"/>
                  </a:cubicBezTo>
                  <a:cubicBezTo>
                    <a:pt x="358" y="19"/>
                    <a:pt x="360" y="27"/>
                    <a:pt x="359" y="35"/>
                  </a:cubicBezTo>
                  <a:cubicBezTo>
                    <a:pt x="358" y="49"/>
                    <a:pt x="352" y="60"/>
                    <a:pt x="343" y="70"/>
                  </a:cubicBezTo>
                  <a:cubicBezTo>
                    <a:pt x="334" y="81"/>
                    <a:pt x="323" y="88"/>
                    <a:pt x="312" y="96"/>
                  </a:cubicBezTo>
                  <a:cubicBezTo>
                    <a:pt x="279" y="118"/>
                    <a:pt x="247" y="141"/>
                    <a:pt x="214" y="164"/>
                  </a:cubicBezTo>
                  <a:cubicBezTo>
                    <a:pt x="209" y="167"/>
                    <a:pt x="203" y="171"/>
                    <a:pt x="197" y="174"/>
                  </a:cubicBezTo>
                  <a:cubicBezTo>
                    <a:pt x="186" y="180"/>
                    <a:pt x="175" y="180"/>
                    <a:pt x="165" y="174"/>
                  </a:cubicBezTo>
                  <a:cubicBezTo>
                    <a:pt x="156" y="169"/>
                    <a:pt x="147" y="163"/>
                    <a:pt x="138" y="157"/>
                  </a:cubicBezTo>
                  <a:cubicBezTo>
                    <a:pt x="106" y="134"/>
                    <a:pt x="73" y="111"/>
                    <a:pt x="41" y="89"/>
                  </a:cubicBezTo>
                  <a:cubicBezTo>
                    <a:pt x="28" y="80"/>
                    <a:pt x="18" y="70"/>
                    <a:pt x="10" y="58"/>
                  </a:cubicBezTo>
                  <a:cubicBezTo>
                    <a:pt x="1" y="44"/>
                    <a:pt x="0" y="31"/>
                    <a:pt x="7" y="16"/>
                  </a:cubicBezTo>
                  <a:cubicBezTo>
                    <a:pt x="13" y="4"/>
                    <a:pt x="23" y="0"/>
                    <a:pt x="36" y="0"/>
                  </a:cubicBezTo>
                  <a:cubicBezTo>
                    <a:pt x="58" y="0"/>
                    <a:pt x="81" y="0"/>
                    <a:pt x="103" y="0"/>
                  </a:cubicBezTo>
                  <a:cubicBezTo>
                    <a:pt x="129" y="0"/>
                    <a:pt x="155" y="0"/>
                    <a:pt x="18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8" name="Freeform 23"/>
            <p:cNvSpPr>
              <a:spLocks/>
            </p:cNvSpPr>
            <p:nvPr/>
          </p:nvSpPr>
          <p:spPr bwMode="auto">
            <a:xfrm>
              <a:off x="25605639" y="5538436"/>
              <a:ext cx="1089025" cy="357187"/>
            </a:xfrm>
            <a:custGeom>
              <a:avLst/>
              <a:gdLst>
                <a:gd name="T0" fmla="*/ 0 w 334"/>
                <a:gd name="T1" fmla="*/ 2147483646 h 109"/>
                <a:gd name="T2" fmla="*/ 2147483646 w 334"/>
                <a:gd name="T3" fmla="*/ 0 h 109"/>
                <a:gd name="T4" fmla="*/ 2147483646 w 334"/>
                <a:gd name="T5" fmla="*/ 2147483646 h 109"/>
                <a:gd name="T6" fmla="*/ 2147483646 w 334"/>
                <a:gd name="T7" fmla="*/ 2147483646 h 109"/>
                <a:gd name="T8" fmla="*/ 2147483646 w 334"/>
                <a:gd name="T9" fmla="*/ 2147483646 h 109"/>
                <a:gd name="T10" fmla="*/ 2147483646 w 334"/>
                <a:gd name="T11" fmla="*/ 2147483646 h 109"/>
                <a:gd name="T12" fmla="*/ 2147483646 w 334"/>
                <a:gd name="T13" fmla="*/ 0 h 109"/>
                <a:gd name="T14" fmla="*/ 2147483646 w 334"/>
                <a:gd name="T15" fmla="*/ 2147483646 h 109"/>
                <a:gd name="T16" fmla="*/ 2147483646 w 334"/>
                <a:gd name="T17" fmla="*/ 2147483646 h 109"/>
                <a:gd name="T18" fmla="*/ 2147483646 w 334"/>
                <a:gd name="T19" fmla="*/ 2147483646 h 109"/>
                <a:gd name="T20" fmla="*/ 2147483646 w 334"/>
                <a:gd name="T21" fmla="*/ 2147483646 h 109"/>
                <a:gd name="T22" fmla="*/ 0 w 334"/>
                <a:gd name="T23" fmla="*/ 2147483646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4" h="109">
                  <a:moveTo>
                    <a:pt x="0" y="102"/>
                  </a:moveTo>
                  <a:cubicBezTo>
                    <a:pt x="34" y="68"/>
                    <a:pt x="67" y="34"/>
                    <a:pt x="101" y="0"/>
                  </a:cubicBezTo>
                  <a:cubicBezTo>
                    <a:pt x="108" y="5"/>
                    <a:pt x="114" y="10"/>
                    <a:pt x="121" y="15"/>
                  </a:cubicBezTo>
                  <a:cubicBezTo>
                    <a:pt x="130" y="21"/>
                    <a:pt x="140" y="26"/>
                    <a:pt x="150" y="30"/>
                  </a:cubicBezTo>
                  <a:cubicBezTo>
                    <a:pt x="164" y="35"/>
                    <a:pt x="177" y="33"/>
                    <a:pt x="191" y="27"/>
                  </a:cubicBezTo>
                  <a:cubicBezTo>
                    <a:pt x="205" y="21"/>
                    <a:pt x="217" y="12"/>
                    <a:pt x="229" y="3"/>
                  </a:cubicBezTo>
                  <a:cubicBezTo>
                    <a:pt x="230" y="2"/>
                    <a:pt x="232" y="1"/>
                    <a:pt x="233" y="0"/>
                  </a:cubicBezTo>
                  <a:cubicBezTo>
                    <a:pt x="267" y="34"/>
                    <a:pt x="300" y="68"/>
                    <a:pt x="334" y="102"/>
                  </a:cubicBezTo>
                  <a:cubicBezTo>
                    <a:pt x="330" y="106"/>
                    <a:pt x="324" y="108"/>
                    <a:pt x="318" y="109"/>
                  </a:cubicBezTo>
                  <a:cubicBezTo>
                    <a:pt x="316" y="109"/>
                    <a:pt x="314" y="109"/>
                    <a:pt x="312" y="109"/>
                  </a:cubicBezTo>
                  <a:cubicBezTo>
                    <a:pt x="215" y="109"/>
                    <a:pt x="119" y="109"/>
                    <a:pt x="23" y="109"/>
                  </a:cubicBezTo>
                  <a:cubicBezTo>
                    <a:pt x="14" y="109"/>
                    <a:pt x="6" y="107"/>
                    <a:pt x="0"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9" name="Freeform 24"/>
            <p:cNvSpPr>
              <a:spLocks/>
            </p:cNvSpPr>
            <p:nvPr/>
          </p:nvSpPr>
          <p:spPr bwMode="auto">
            <a:xfrm>
              <a:off x="25569126" y="5276498"/>
              <a:ext cx="287338" cy="498475"/>
            </a:xfrm>
            <a:custGeom>
              <a:avLst/>
              <a:gdLst>
                <a:gd name="T0" fmla="*/ 0 w 88"/>
                <a:gd name="T1" fmla="*/ 2147483646 h 152"/>
                <a:gd name="T2" fmla="*/ 0 w 88"/>
                <a:gd name="T3" fmla="*/ 0 h 152"/>
                <a:gd name="T4" fmla="*/ 2147483646 w 88"/>
                <a:gd name="T5" fmla="*/ 2147483646 h 152"/>
                <a:gd name="T6" fmla="*/ 2147483646 w 88"/>
                <a:gd name="T7" fmla="*/ 2147483646 h 152"/>
                <a:gd name="T8" fmla="*/ 2147483646 w 88"/>
                <a:gd name="T9" fmla="*/ 2147483646 h 152"/>
                <a:gd name="T10" fmla="*/ 0 w 88"/>
                <a:gd name="T11" fmla="*/ 2147483646 h 1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152">
                  <a:moveTo>
                    <a:pt x="0" y="152"/>
                  </a:moveTo>
                  <a:cubicBezTo>
                    <a:pt x="0" y="101"/>
                    <a:pt x="0" y="51"/>
                    <a:pt x="0" y="0"/>
                  </a:cubicBezTo>
                  <a:cubicBezTo>
                    <a:pt x="3" y="3"/>
                    <a:pt x="6" y="6"/>
                    <a:pt x="10" y="9"/>
                  </a:cubicBezTo>
                  <a:cubicBezTo>
                    <a:pt x="24" y="19"/>
                    <a:pt x="38" y="29"/>
                    <a:pt x="52" y="39"/>
                  </a:cubicBezTo>
                  <a:cubicBezTo>
                    <a:pt x="64" y="47"/>
                    <a:pt x="76" y="55"/>
                    <a:pt x="88" y="63"/>
                  </a:cubicBezTo>
                  <a:cubicBezTo>
                    <a:pt x="58" y="93"/>
                    <a:pt x="29" y="122"/>
                    <a:pt x="0"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0" name="Freeform 25"/>
            <p:cNvSpPr>
              <a:spLocks/>
            </p:cNvSpPr>
            <p:nvPr/>
          </p:nvSpPr>
          <p:spPr bwMode="auto">
            <a:xfrm>
              <a:off x="26443839" y="5276498"/>
              <a:ext cx="287338" cy="498475"/>
            </a:xfrm>
            <a:custGeom>
              <a:avLst/>
              <a:gdLst>
                <a:gd name="T0" fmla="*/ 0 w 88"/>
                <a:gd name="T1" fmla="*/ 2147483646 h 152"/>
                <a:gd name="T2" fmla="*/ 2147483646 w 88"/>
                <a:gd name="T3" fmla="*/ 2147483646 h 152"/>
                <a:gd name="T4" fmla="*/ 2147483646 w 88"/>
                <a:gd name="T5" fmla="*/ 2147483646 h 152"/>
                <a:gd name="T6" fmla="*/ 2147483646 w 88"/>
                <a:gd name="T7" fmla="*/ 0 h 152"/>
                <a:gd name="T8" fmla="*/ 2147483646 w 88"/>
                <a:gd name="T9" fmla="*/ 2147483646 h 152"/>
                <a:gd name="T10" fmla="*/ 0 w 88"/>
                <a:gd name="T11" fmla="*/ 2147483646 h 1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152">
                  <a:moveTo>
                    <a:pt x="0" y="63"/>
                  </a:moveTo>
                  <a:cubicBezTo>
                    <a:pt x="5" y="60"/>
                    <a:pt x="10" y="57"/>
                    <a:pt x="16" y="53"/>
                  </a:cubicBezTo>
                  <a:cubicBezTo>
                    <a:pt x="34" y="40"/>
                    <a:pt x="53" y="27"/>
                    <a:pt x="72" y="14"/>
                  </a:cubicBezTo>
                  <a:cubicBezTo>
                    <a:pt x="78" y="10"/>
                    <a:pt x="83" y="5"/>
                    <a:pt x="88" y="0"/>
                  </a:cubicBezTo>
                  <a:cubicBezTo>
                    <a:pt x="88" y="51"/>
                    <a:pt x="88" y="101"/>
                    <a:pt x="88" y="152"/>
                  </a:cubicBezTo>
                  <a:cubicBezTo>
                    <a:pt x="59" y="123"/>
                    <a:pt x="30" y="93"/>
                    <a:pt x="0"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grpSp>
      <p:sp>
        <p:nvSpPr>
          <p:cNvPr id="11" name="Text Box 16"/>
          <p:cNvSpPr txBox="1">
            <a:spLocks noChangeArrowheads="1"/>
          </p:cNvSpPr>
          <p:nvPr/>
        </p:nvSpPr>
        <p:spPr bwMode="auto">
          <a:xfrm>
            <a:off x="5693469" y="8865717"/>
            <a:ext cx="39258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63600">
              <a:defRPr sz="2300">
                <a:solidFill>
                  <a:schemeClr val="tx1"/>
                </a:solidFill>
                <a:latin typeface="Times New Roman" panose="02020603050405020304" pitchFamily="18" charset="0"/>
                <a:ea typeface="MS PGothic" panose="020B0600070205080204" pitchFamily="34" charset="-128"/>
              </a:defRPr>
            </a:lvl1pPr>
            <a:lvl2pPr marL="742950" indent="-285750" defTabSz="863600">
              <a:defRPr sz="2300">
                <a:solidFill>
                  <a:schemeClr val="tx1"/>
                </a:solidFill>
                <a:latin typeface="Times New Roman" panose="02020603050405020304" pitchFamily="18" charset="0"/>
                <a:ea typeface="MS PGothic" panose="020B0600070205080204" pitchFamily="34" charset="-128"/>
              </a:defRPr>
            </a:lvl2pPr>
            <a:lvl3pPr marL="1143000" indent="-228600" defTabSz="863600">
              <a:defRPr sz="2300">
                <a:solidFill>
                  <a:schemeClr val="tx1"/>
                </a:solidFill>
                <a:latin typeface="Times New Roman" panose="02020603050405020304" pitchFamily="18" charset="0"/>
                <a:ea typeface="MS PGothic" panose="020B0600070205080204" pitchFamily="34" charset="-128"/>
              </a:defRPr>
            </a:lvl3pPr>
            <a:lvl4pPr marL="1600200" indent="-228600" defTabSz="863600">
              <a:defRPr sz="2300">
                <a:solidFill>
                  <a:schemeClr val="tx1"/>
                </a:solidFill>
                <a:latin typeface="Times New Roman" panose="02020603050405020304" pitchFamily="18" charset="0"/>
                <a:ea typeface="MS PGothic" panose="020B0600070205080204" pitchFamily="34" charset="-128"/>
              </a:defRPr>
            </a:lvl4pPr>
            <a:lvl5pPr marL="2057400" indent="-228600" defTabSz="863600">
              <a:defRPr sz="2300">
                <a:solidFill>
                  <a:schemeClr val="tx1"/>
                </a:solidFill>
                <a:latin typeface="Times New Roman" panose="02020603050405020304" pitchFamily="18" charset="0"/>
                <a:ea typeface="MS PGothic" panose="020B0600070205080204" pitchFamily="34" charset="-128"/>
              </a:defRPr>
            </a:lvl5pPr>
            <a:lvl6pPr marL="25146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r>
              <a:rPr lang="da-DK" altLang="en-US" sz="2800">
                <a:solidFill>
                  <a:schemeClr val="bg1"/>
                </a:solidFill>
                <a:latin typeface="Arial" panose="020B0604020202020204" pitchFamily="34" charset="0"/>
              </a:rPr>
              <a:t>navn@navnesen.aau.dk</a:t>
            </a:r>
            <a:endParaRPr lang="da-DK" altLang="en-US" sz="1800">
              <a:solidFill>
                <a:schemeClr val="bg1"/>
              </a:solidFill>
              <a:latin typeface="Arial" panose="020B0604020202020204" pitchFamily="34" charset="0"/>
            </a:endParaRPr>
          </a:p>
        </p:txBody>
      </p:sp>
      <p:sp>
        <p:nvSpPr>
          <p:cNvPr id="12" name="Text Box 16"/>
          <p:cNvSpPr txBox="1">
            <a:spLocks noChangeArrowheads="1"/>
          </p:cNvSpPr>
          <p:nvPr/>
        </p:nvSpPr>
        <p:spPr bwMode="auto">
          <a:xfrm>
            <a:off x="10990956" y="8818092"/>
            <a:ext cx="39258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63600">
              <a:defRPr sz="2300">
                <a:solidFill>
                  <a:schemeClr val="tx1"/>
                </a:solidFill>
                <a:latin typeface="Times New Roman" panose="02020603050405020304" pitchFamily="18" charset="0"/>
                <a:ea typeface="MS PGothic" panose="020B0600070205080204" pitchFamily="34" charset="-128"/>
              </a:defRPr>
            </a:lvl1pPr>
            <a:lvl2pPr marL="742950" indent="-285750" defTabSz="863600">
              <a:defRPr sz="2300">
                <a:solidFill>
                  <a:schemeClr val="tx1"/>
                </a:solidFill>
                <a:latin typeface="Times New Roman" panose="02020603050405020304" pitchFamily="18" charset="0"/>
                <a:ea typeface="MS PGothic" panose="020B0600070205080204" pitchFamily="34" charset="-128"/>
              </a:defRPr>
            </a:lvl2pPr>
            <a:lvl3pPr marL="1143000" indent="-228600" defTabSz="863600">
              <a:defRPr sz="2300">
                <a:solidFill>
                  <a:schemeClr val="tx1"/>
                </a:solidFill>
                <a:latin typeface="Times New Roman" panose="02020603050405020304" pitchFamily="18" charset="0"/>
                <a:ea typeface="MS PGothic" panose="020B0600070205080204" pitchFamily="34" charset="-128"/>
              </a:defRPr>
            </a:lvl3pPr>
            <a:lvl4pPr marL="1600200" indent="-228600" defTabSz="863600">
              <a:defRPr sz="2300">
                <a:solidFill>
                  <a:schemeClr val="tx1"/>
                </a:solidFill>
                <a:latin typeface="Times New Roman" panose="02020603050405020304" pitchFamily="18" charset="0"/>
                <a:ea typeface="MS PGothic" panose="020B0600070205080204" pitchFamily="34" charset="-128"/>
              </a:defRPr>
            </a:lvl4pPr>
            <a:lvl5pPr marL="2057400" indent="-228600" defTabSz="863600">
              <a:defRPr sz="2300">
                <a:solidFill>
                  <a:schemeClr val="tx1"/>
                </a:solidFill>
                <a:latin typeface="Times New Roman" panose="02020603050405020304" pitchFamily="18" charset="0"/>
                <a:ea typeface="MS PGothic" panose="020B0600070205080204" pitchFamily="34" charset="-128"/>
              </a:defRPr>
            </a:lvl5pPr>
            <a:lvl6pPr marL="25146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r>
              <a:rPr lang="da-DK" altLang="en-US" sz="2800">
                <a:solidFill>
                  <a:schemeClr val="bg1"/>
                </a:solidFill>
                <a:latin typeface="Arial" panose="020B0604020202020204" pitchFamily="34" charset="0"/>
              </a:rPr>
              <a:t>@navnnavnesen</a:t>
            </a:r>
            <a:endParaRPr lang="da-DK" altLang="en-US" sz="1800">
              <a:solidFill>
                <a:schemeClr val="bg1"/>
              </a:solidFill>
              <a:latin typeface="Arial" panose="020B0604020202020204" pitchFamily="34" charset="0"/>
            </a:endParaRPr>
          </a:p>
        </p:txBody>
      </p:sp>
      <p:sp>
        <p:nvSpPr>
          <p:cNvPr id="13" name="Rectangle 18"/>
          <p:cNvSpPr>
            <a:spLocks noChangeArrowheads="1"/>
          </p:cNvSpPr>
          <p:nvPr/>
        </p:nvSpPr>
        <p:spPr bwMode="auto">
          <a:xfrm>
            <a:off x="1866067" y="16651734"/>
            <a:ext cx="12751633" cy="12025336"/>
          </a:xfrm>
          <a:prstGeom prst="rect">
            <a:avLst/>
          </a:prstGeom>
          <a:solidFill>
            <a:schemeClr val="bg1"/>
          </a:solidFill>
          <a:ln>
            <a:noFill/>
          </a:ln>
        </p:spPr>
        <p:txBody>
          <a:bodyPr wrap="none" anchor="ctr"/>
          <a:lstStyle>
            <a:lvl1pPr>
              <a:defRPr sz="2300">
                <a:solidFill>
                  <a:schemeClr val="tx1"/>
                </a:solidFill>
                <a:latin typeface="Times New Roman" panose="02020603050405020304" pitchFamily="18" charset="0"/>
                <a:ea typeface="MS PGothic" panose="020B0600070205080204" pitchFamily="34" charset="-128"/>
              </a:defRPr>
            </a:lvl1pPr>
            <a:lvl2pPr marL="742950" indent="-285750">
              <a:defRPr sz="2300">
                <a:solidFill>
                  <a:schemeClr val="tx1"/>
                </a:solidFill>
                <a:latin typeface="Times New Roman" panose="02020603050405020304" pitchFamily="18" charset="0"/>
                <a:ea typeface="MS PGothic" panose="020B0600070205080204" pitchFamily="34" charset="-128"/>
              </a:defRPr>
            </a:lvl2pPr>
            <a:lvl3pPr marL="1143000" indent="-228600">
              <a:defRPr sz="2300">
                <a:solidFill>
                  <a:schemeClr val="tx1"/>
                </a:solidFill>
                <a:latin typeface="Times New Roman" panose="02020603050405020304" pitchFamily="18" charset="0"/>
                <a:ea typeface="MS PGothic" panose="020B0600070205080204" pitchFamily="34" charset="-128"/>
              </a:defRPr>
            </a:lvl3pPr>
            <a:lvl4pPr marL="1600200" indent="-228600">
              <a:defRPr sz="2300">
                <a:solidFill>
                  <a:schemeClr val="tx1"/>
                </a:solidFill>
                <a:latin typeface="Times New Roman" panose="02020603050405020304" pitchFamily="18" charset="0"/>
                <a:ea typeface="MS PGothic" panose="020B0600070205080204" pitchFamily="34" charset="-128"/>
              </a:defRPr>
            </a:lvl4pPr>
            <a:lvl5pPr marL="2057400" indent="-228600">
              <a:defRPr sz="23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14" name="Rectangle 18"/>
          <p:cNvSpPr>
            <a:spLocks noChangeArrowheads="1"/>
          </p:cNvSpPr>
          <p:nvPr/>
        </p:nvSpPr>
        <p:spPr bwMode="auto">
          <a:xfrm>
            <a:off x="1932681" y="6432080"/>
            <a:ext cx="2363788" cy="3090862"/>
          </a:xfrm>
          <a:prstGeom prst="rect">
            <a:avLst/>
          </a:prstGeom>
          <a:solidFill>
            <a:schemeClr val="bg1"/>
          </a:solidFill>
          <a:ln>
            <a:noFill/>
          </a:ln>
        </p:spPr>
        <p:txBody>
          <a:bodyPr wrap="none" anchor="ctr"/>
          <a:lstStyle>
            <a:lvl1pPr>
              <a:defRPr sz="2300">
                <a:solidFill>
                  <a:schemeClr val="tx1"/>
                </a:solidFill>
                <a:latin typeface="Times New Roman" panose="02020603050405020304" pitchFamily="18" charset="0"/>
                <a:ea typeface="MS PGothic" panose="020B0600070205080204" pitchFamily="34" charset="-128"/>
              </a:defRPr>
            </a:lvl1pPr>
            <a:lvl2pPr marL="742950" indent="-285750">
              <a:defRPr sz="2300">
                <a:solidFill>
                  <a:schemeClr val="tx1"/>
                </a:solidFill>
                <a:latin typeface="Times New Roman" panose="02020603050405020304" pitchFamily="18" charset="0"/>
                <a:ea typeface="MS PGothic" panose="020B0600070205080204" pitchFamily="34" charset="-128"/>
              </a:defRPr>
            </a:lvl2pPr>
            <a:lvl3pPr marL="1143000" indent="-228600">
              <a:defRPr sz="2300">
                <a:solidFill>
                  <a:schemeClr val="tx1"/>
                </a:solidFill>
                <a:latin typeface="Times New Roman" panose="02020603050405020304" pitchFamily="18" charset="0"/>
                <a:ea typeface="MS PGothic" panose="020B0600070205080204" pitchFamily="34" charset="-128"/>
              </a:defRPr>
            </a:lvl3pPr>
            <a:lvl4pPr marL="1600200" indent="-228600">
              <a:defRPr sz="2300">
                <a:solidFill>
                  <a:schemeClr val="tx1"/>
                </a:solidFill>
                <a:latin typeface="Times New Roman" panose="02020603050405020304" pitchFamily="18" charset="0"/>
                <a:ea typeface="MS PGothic" panose="020B0600070205080204" pitchFamily="34" charset="-128"/>
              </a:defRPr>
            </a:lvl4pPr>
            <a:lvl5pPr marL="2057400" indent="-228600">
              <a:defRPr sz="23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15" name="Text Box 44"/>
          <p:cNvSpPr txBox="1">
            <a:spLocks noChangeArrowheads="1"/>
          </p:cNvSpPr>
          <p:nvPr/>
        </p:nvSpPr>
        <p:spPr bwMode="auto">
          <a:xfrm>
            <a:off x="1866068" y="28997811"/>
            <a:ext cx="630078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02" tIns="43201" rIns="86402" bIns="43201">
            <a:spAutoFit/>
          </a:bodyPr>
          <a:lstStyle>
            <a:lvl1pPr defTabSz="863600">
              <a:defRPr sz="2300">
                <a:solidFill>
                  <a:schemeClr val="tx1"/>
                </a:solidFill>
                <a:latin typeface="Times New Roman" panose="02020603050405020304" pitchFamily="18" charset="0"/>
                <a:ea typeface="MS PGothic" panose="020B0600070205080204" pitchFamily="34" charset="-128"/>
              </a:defRPr>
            </a:lvl1pPr>
            <a:lvl2pPr marL="742950" indent="-285750" defTabSz="863600">
              <a:defRPr sz="2300">
                <a:solidFill>
                  <a:schemeClr val="tx1"/>
                </a:solidFill>
                <a:latin typeface="Times New Roman" panose="02020603050405020304" pitchFamily="18" charset="0"/>
                <a:ea typeface="MS PGothic" panose="020B0600070205080204" pitchFamily="34" charset="-128"/>
              </a:defRPr>
            </a:lvl2pPr>
            <a:lvl3pPr marL="1143000" indent="-228600" defTabSz="863600">
              <a:defRPr sz="2300">
                <a:solidFill>
                  <a:schemeClr val="tx1"/>
                </a:solidFill>
                <a:latin typeface="Times New Roman" panose="02020603050405020304" pitchFamily="18" charset="0"/>
                <a:ea typeface="MS PGothic" panose="020B0600070205080204" pitchFamily="34" charset="-128"/>
              </a:defRPr>
            </a:lvl3pPr>
            <a:lvl4pPr marL="1600200" indent="-228600" defTabSz="863600">
              <a:defRPr sz="2300">
                <a:solidFill>
                  <a:schemeClr val="tx1"/>
                </a:solidFill>
                <a:latin typeface="Times New Roman" panose="02020603050405020304" pitchFamily="18" charset="0"/>
                <a:ea typeface="MS PGothic" panose="020B0600070205080204" pitchFamily="34" charset="-128"/>
              </a:defRPr>
            </a:lvl4pPr>
            <a:lvl5pPr marL="2057400" indent="-228600" defTabSz="863600">
              <a:defRPr sz="2300">
                <a:solidFill>
                  <a:schemeClr val="tx1"/>
                </a:solidFill>
                <a:latin typeface="Times New Roman" panose="02020603050405020304" pitchFamily="18" charset="0"/>
                <a:ea typeface="MS PGothic" panose="020B0600070205080204" pitchFamily="34" charset="-128"/>
              </a:defRPr>
            </a:lvl5pPr>
            <a:lvl6pPr marL="25146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da-DK" altLang="en-US" sz="1700" b="1">
                <a:solidFill>
                  <a:schemeClr val="bg1"/>
                </a:solidFill>
                <a:latin typeface="Arial" panose="020B0604020202020204" pitchFamily="34" charset="0"/>
              </a:rPr>
              <a:t>Figur/billedetekst: Arial fed 17pt</a:t>
            </a:r>
          </a:p>
          <a:p>
            <a:pPr eaLnBrk="1" hangingPunct="1">
              <a:spcBef>
                <a:spcPct val="50000"/>
              </a:spcBef>
            </a:pPr>
            <a:r>
              <a:rPr lang="da-DK" altLang="en-US" sz="1700">
                <a:solidFill>
                  <a:schemeClr val="bg1"/>
                </a:solidFill>
                <a:latin typeface="Arial" panose="020B0604020202020204" pitchFamily="34" charset="0"/>
              </a:rPr>
              <a:t>Arial 17pt: Lorem ipsum in eternum in exceptia  extensis ad astra lorem ipsum in eternum in exceptia.</a:t>
            </a:r>
          </a:p>
        </p:txBody>
      </p:sp>
      <p:sp>
        <p:nvSpPr>
          <p:cNvPr id="17" name="Rektangel 16"/>
          <p:cNvSpPr/>
          <p:nvPr/>
        </p:nvSpPr>
        <p:spPr>
          <a:xfrm>
            <a:off x="2251446" y="17049485"/>
            <a:ext cx="11592397" cy="1042409"/>
          </a:xfrm>
          <a:prstGeom prst="rect">
            <a:avLst/>
          </a:prstGeom>
        </p:spPr>
        <p:txBody>
          <a:bodyPr wrap="square">
            <a:spAutoFit/>
          </a:bodyPr>
          <a:lstStyle/>
          <a:p>
            <a:r>
              <a:rPr lang="da-DK" altLang="en-US" sz="3600" b="1">
                <a:latin typeface="Arial" panose="020B0604020202020204" pitchFamily="34" charset="0"/>
              </a:rPr>
              <a:t>Overskrift: Arial fed 44pt</a:t>
            </a:r>
            <a:br>
              <a:rPr lang="da-DK" altLang="en-US" sz="2400" i="1">
                <a:latin typeface="Arial" panose="020B0604020202020204" pitchFamily="34" charset="0"/>
              </a:rPr>
            </a:br>
            <a:r>
              <a:rPr lang="da-DK" altLang="en-US" sz="2400" b="1">
                <a:latin typeface="Arial" panose="020B0604020202020204" pitchFamily="34" charset="0"/>
              </a:rPr>
              <a:t>Underoverskrift: Arial fed 32pt</a:t>
            </a:r>
            <a:r>
              <a:rPr lang="da-DK" altLang="en-US" sz="1600" i="1">
                <a:latin typeface="Arial" panose="020B0604020202020204" pitchFamily="34" charset="0"/>
              </a:rPr>
              <a:t> </a:t>
            </a:r>
            <a:endParaRPr lang="da-DK"/>
          </a:p>
        </p:txBody>
      </p:sp>
      <p:cxnSp>
        <p:nvCxnSpPr>
          <p:cNvPr id="19" name="Lige forbindelse 18"/>
          <p:cNvCxnSpPr/>
          <p:nvPr/>
        </p:nvCxnSpPr>
        <p:spPr bwMode="auto">
          <a:xfrm>
            <a:off x="1932681" y="5490494"/>
            <a:ext cx="27008199" cy="0"/>
          </a:xfrm>
          <a:prstGeom prst="line">
            <a:avLst/>
          </a:prstGeom>
          <a:solidFill>
            <a:schemeClr val="accent1"/>
          </a:solidFill>
          <a:ln w="3810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0" name="Rectangle 18"/>
          <p:cNvSpPr>
            <a:spLocks noChangeArrowheads="1"/>
          </p:cNvSpPr>
          <p:nvPr/>
        </p:nvSpPr>
        <p:spPr bwMode="auto">
          <a:xfrm>
            <a:off x="15776725" y="24389104"/>
            <a:ext cx="5907196" cy="4273550"/>
          </a:xfrm>
          <a:prstGeom prst="rect">
            <a:avLst/>
          </a:prstGeom>
          <a:solidFill>
            <a:schemeClr val="bg1"/>
          </a:solidFill>
          <a:ln>
            <a:noFill/>
          </a:ln>
        </p:spPr>
        <p:txBody>
          <a:bodyPr wrap="none" anchor="ctr"/>
          <a:lstStyle>
            <a:lvl1pPr>
              <a:defRPr sz="2300">
                <a:solidFill>
                  <a:schemeClr val="tx1"/>
                </a:solidFill>
                <a:latin typeface="Times New Roman" panose="02020603050405020304" pitchFamily="18" charset="0"/>
                <a:ea typeface="MS PGothic" panose="020B0600070205080204" pitchFamily="34" charset="-128"/>
              </a:defRPr>
            </a:lvl1pPr>
            <a:lvl2pPr marL="742950" indent="-285750">
              <a:defRPr sz="2300">
                <a:solidFill>
                  <a:schemeClr val="tx1"/>
                </a:solidFill>
                <a:latin typeface="Times New Roman" panose="02020603050405020304" pitchFamily="18" charset="0"/>
                <a:ea typeface="MS PGothic" panose="020B0600070205080204" pitchFamily="34" charset="-128"/>
              </a:defRPr>
            </a:lvl2pPr>
            <a:lvl3pPr marL="1143000" indent="-228600">
              <a:defRPr sz="2300">
                <a:solidFill>
                  <a:schemeClr val="tx1"/>
                </a:solidFill>
                <a:latin typeface="Times New Roman" panose="02020603050405020304" pitchFamily="18" charset="0"/>
                <a:ea typeface="MS PGothic" panose="020B0600070205080204" pitchFamily="34" charset="-128"/>
              </a:defRPr>
            </a:lvl3pPr>
            <a:lvl4pPr marL="1600200" indent="-228600">
              <a:defRPr sz="2300">
                <a:solidFill>
                  <a:schemeClr val="tx1"/>
                </a:solidFill>
                <a:latin typeface="Times New Roman" panose="02020603050405020304" pitchFamily="18" charset="0"/>
                <a:ea typeface="MS PGothic" panose="020B0600070205080204" pitchFamily="34" charset="-128"/>
              </a:defRPr>
            </a:lvl4pPr>
            <a:lvl5pPr marL="2057400" indent="-228600">
              <a:defRPr sz="23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21" name="Rectangle 18"/>
          <p:cNvSpPr>
            <a:spLocks noChangeArrowheads="1"/>
          </p:cNvSpPr>
          <p:nvPr/>
        </p:nvSpPr>
        <p:spPr bwMode="auto">
          <a:xfrm>
            <a:off x="22589200" y="24389104"/>
            <a:ext cx="5939158" cy="4273550"/>
          </a:xfrm>
          <a:prstGeom prst="rect">
            <a:avLst/>
          </a:prstGeom>
          <a:solidFill>
            <a:schemeClr val="bg1"/>
          </a:solidFill>
          <a:ln>
            <a:noFill/>
          </a:ln>
        </p:spPr>
        <p:txBody>
          <a:bodyPr wrap="none" anchor="ctr"/>
          <a:lstStyle>
            <a:lvl1pPr>
              <a:defRPr sz="2300">
                <a:solidFill>
                  <a:schemeClr val="tx1"/>
                </a:solidFill>
                <a:latin typeface="Times New Roman" panose="02020603050405020304" pitchFamily="18" charset="0"/>
                <a:ea typeface="MS PGothic" panose="020B0600070205080204" pitchFamily="34" charset="-128"/>
              </a:defRPr>
            </a:lvl1pPr>
            <a:lvl2pPr marL="742950" indent="-285750">
              <a:defRPr sz="2300">
                <a:solidFill>
                  <a:schemeClr val="tx1"/>
                </a:solidFill>
                <a:latin typeface="Times New Roman" panose="02020603050405020304" pitchFamily="18" charset="0"/>
                <a:ea typeface="MS PGothic" panose="020B0600070205080204" pitchFamily="34" charset="-128"/>
              </a:defRPr>
            </a:lvl2pPr>
            <a:lvl3pPr marL="1143000" indent="-228600">
              <a:defRPr sz="2300">
                <a:solidFill>
                  <a:schemeClr val="tx1"/>
                </a:solidFill>
                <a:latin typeface="Times New Roman" panose="02020603050405020304" pitchFamily="18" charset="0"/>
                <a:ea typeface="MS PGothic" panose="020B0600070205080204" pitchFamily="34" charset="-128"/>
              </a:defRPr>
            </a:lvl3pPr>
            <a:lvl4pPr marL="1600200" indent="-228600">
              <a:defRPr sz="2300">
                <a:solidFill>
                  <a:schemeClr val="tx1"/>
                </a:solidFill>
                <a:latin typeface="Times New Roman" panose="02020603050405020304" pitchFamily="18" charset="0"/>
                <a:ea typeface="MS PGothic" panose="020B0600070205080204" pitchFamily="34" charset="-128"/>
              </a:defRPr>
            </a:lvl4pPr>
            <a:lvl5pPr marL="2057400" indent="-228600">
              <a:defRPr sz="23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22" name="Text Box 44"/>
          <p:cNvSpPr txBox="1">
            <a:spLocks noChangeArrowheads="1"/>
          </p:cNvSpPr>
          <p:nvPr/>
        </p:nvSpPr>
        <p:spPr bwMode="auto">
          <a:xfrm>
            <a:off x="15762247" y="29011358"/>
            <a:ext cx="5921674"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02" tIns="43201" rIns="86402" bIns="43201">
            <a:spAutoFit/>
          </a:bodyPr>
          <a:lstStyle>
            <a:lvl1pPr defTabSz="863600">
              <a:defRPr sz="2300">
                <a:solidFill>
                  <a:schemeClr val="tx1"/>
                </a:solidFill>
                <a:latin typeface="Times New Roman" panose="02020603050405020304" pitchFamily="18" charset="0"/>
                <a:ea typeface="MS PGothic" panose="020B0600070205080204" pitchFamily="34" charset="-128"/>
              </a:defRPr>
            </a:lvl1pPr>
            <a:lvl2pPr marL="742950" indent="-285750" defTabSz="863600">
              <a:defRPr sz="2300">
                <a:solidFill>
                  <a:schemeClr val="tx1"/>
                </a:solidFill>
                <a:latin typeface="Times New Roman" panose="02020603050405020304" pitchFamily="18" charset="0"/>
                <a:ea typeface="MS PGothic" panose="020B0600070205080204" pitchFamily="34" charset="-128"/>
              </a:defRPr>
            </a:lvl2pPr>
            <a:lvl3pPr marL="1143000" indent="-228600" defTabSz="863600">
              <a:defRPr sz="2300">
                <a:solidFill>
                  <a:schemeClr val="tx1"/>
                </a:solidFill>
                <a:latin typeface="Times New Roman" panose="02020603050405020304" pitchFamily="18" charset="0"/>
                <a:ea typeface="MS PGothic" panose="020B0600070205080204" pitchFamily="34" charset="-128"/>
              </a:defRPr>
            </a:lvl3pPr>
            <a:lvl4pPr marL="1600200" indent="-228600" defTabSz="863600">
              <a:defRPr sz="2300">
                <a:solidFill>
                  <a:schemeClr val="tx1"/>
                </a:solidFill>
                <a:latin typeface="Times New Roman" panose="02020603050405020304" pitchFamily="18" charset="0"/>
                <a:ea typeface="MS PGothic" panose="020B0600070205080204" pitchFamily="34" charset="-128"/>
              </a:defRPr>
            </a:lvl4pPr>
            <a:lvl5pPr marL="2057400" indent="-228600" defTabSz="863600">
              <a:defRPr sz="2300">
                <a:solidFill>
                  <a:schemeClr val="tx1"/>
                </a:solidFill>
                <a:latin typeface="Times New Roman" panose="02020603050405020304" pitchFamily="18" charset="0"/>
                <a:ea typeface="MS PGothic" panose="020B0600070205080204" pitchFamily="34" charset="-128"/>
              </a:defRPr>
            </a:lvl5pPr>
            <a:lvl6pPr marL="25146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da-DK" altLang="en-US" sz="1700" b="1">
                <a:solidFill>
                  <a:schemeClr val="bg1"/>
                </a:solidFill>
                <a:latin typeface="Arial" panose="020B0604020202020204" pitchFamily="34" charset="0"/>
              </a:rPr>
              <a:t>Figur/billedetekst: Arial fed 17pt</a:t>
            </a:r>
          </a:p>
          <a:p>
            <a:pPr eaLnBrk="1" hangingPunct="1">
              <a:spcBef>
                <a:spcPct val="50000"/>
              </a:spcBef>
            </a:pPr>
            <a:r>
              <a:rPr lang="da-DK" altLang="en-US" sz="1700">
                <a:solidFill>
                  <a:schemeClr val="bg1"/>
                </a:solidFill>
                <a:latin typeface="Arial" panose="020B0604020202020204" pitchFamily="34" charset="0"/>
              </a:rPr>
              <a:t>Arial 17pt: Lorem ipsum in eternum in exceptia  extensis ad astra lorem ipsum in eternum in exceptia.</a:t>
            </a:r>
          </a:p>
        </p:txBody>
      </p:sp>
      <p:sp>
        <p:nvSpPr>
          <p:cNvPr id="23" name="Text Box 44"/>
          <p:cNvSpPr txBox="1">
            <a:spLocks noChangeArrowheads="1"/>
          </p:cNvSpPr>
          <p:nvPr/>
        </p:nvSpPr>
        <p:spPr bwMode="auto">
          <a:xfrm>
            <a:off x="22640880" y="29011477"/>
            <a:ext cx="588747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02" tIns="43201" rIns="86402" bIns="43201">
            <a:spAutoFit/>
          </a:bodyPr>
          <a:lstStyle>
            <a:lvl1pPr defTabSz="863600">
              <a:defRPr sz="2300">
                <a:solidFill>
                  <a:schemeClr val="tx1"/>
                </a:solidFill>
                <a:latin typeface="Times New Roman" panose="02020603050405020304" pitchFamily="18" charset="0"/>
                <a:ea typeface="MS PGothic" panose="020B0600070205080204" pitchFamily="34" charset="-128"/>
              </a:defRPr>
            </a:lvl1pPr>
            <a:lvl2pPr marL="742950" indent="-285750" defTabSz="863600">
              <a:defRPr sz="2300">
                <a:solidFill>
                  <a:schemeClr val="tx1"/>
                </a:solidFill>
                <a:latin typeface="Times New Roman" panose="02020603050405020304" pitchFamily="18" charset="0"/>
                <a:ea typeface="MS PGothic" panose="020B0600070205080204" pitchFamily="34" charset="-128"/>
              </a:defRPr>
            </a:lvl2pPr>
            <a:lvl3pPr marL="1143000" indent="-228600" defTabSz="863600">
              <a:defRPr sz="2300">
                <a:solidFill>
                  <a:schemeClr val="tx1"/>
                </a:solidFill>
                <a:latin typeface="Times New Roman" panose="02020603050405020304" pitchFamily="18" charset="0"/>
                <a:ea typeface="MS PGothic" panose="020B0600070205080204" pitchFamily="34" charset="-128"/>
              </a:defRPr>
            </a:lvl3pPr>
            <a:lvl4pPr marL="1600200" indent="-228600" defTabSz="863600">
              <a:defRPr sz="2300">
                <a:solidFill>
                  <a:schemeClr val="tx1"/>
                </a:solidFill>
                <a:latin typeface="Times New Roman" panose="02020603050405020304" pitchFamily="18" charset="0"/>
                <a:ea typeface="MS PGothic" panose="020B0600070205080204" pitchFamily="34" charset="-128"/>
              </a:defRPr>
            </a:lvl4pPr>
            <a:lvl5pPr marL="2057400" indent="-228600" defTabSz="863600">
              <a:defRPr sz="2300">
                <a:solidFill>
                  <a:schemeClr val="tx1"/>
                </a:solidFill>
                <a:latin typeface="Times New Roman" panose="02020603050405020304" pitchFamily="18" charset="0"/>
                <a:ea typeface="MS PGothic" panose="020B0600070205080204" pitchFamily="34" charset="-128"/>
              </a:defRPr>
            </a:lvl5pPr>
            <a:lvl6pPr marL="25146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da-DK" altLang="en-US" sz="1700" b="1">
                <a:solidFill>
                  <a:schemeClr val="bg1"/>
                </a:solidFill>
                <a:latin typeface="Arial" panose="020B0604020202020204" pitchFamily="34" charset="0"/>
              </a:rPr>
              <a:t>Figur/billedetekst: Arial fed 17pt</a:t>
            </a:r>
          </a:p>
          <a:p>
            <a:pPr eaLnBrk="1" hangingPunct="1">
              <a:spcBef>
                <a:spcPct val="50000"/>
              </a:spcBef>
            </a:pPr>
            <a:r>
              <a:rPr lang="da-DK" altLang="en-US" sz="1700">
                <a:solidFill>
                  <a:schemeClr val="bg1"/>
                </a:solidFill>
                <a:latin typeface="Arial" panose="020B0604020202020204" pitchFamily="34" charset="0"/>
              </a:rPr>
              <a:t>Arial 17pt: Lorem ipsum in eternum in exceptia  extensis ad astra lorem ipsum in eternum in exceptia.</a:t>
            </a:r>
          </a:p>
        </p:txBody>
      </p:sp>
      <p:sp>
        <p:nvSpPr>
          <p:cNvPr id="26" name="Rectangle 18"/>
          <p:cNvSpPr>
            <a:spLocks noChangeArrowheads="1"/>
          </p:cNvSpPr>
          <p:nvPr/>
        </p:nvSpPr>
        <p:spPr bwMode="auto">
          <a:xfrm>
            <a:off x="1903273" y="30783189"/>
            <a:ext cx="12751633" cy="8799798"/>
          </a:xfrm>
          <a:prstGeom prst="rect">
            <a:avLst/>
          </a:prstGeom>
          <a:solidFill>
            <a:schemeClr val="bg1"/>
          </a:solidFill>
          <a:ln>
            <a:noFill/>
          </a:ln>
        </p:spPr>
        <p:txBody>
          <a:bodyPr wrap="none" anchor="ctr"/>
          <a:lstStyle>
            <a:lvl1pPr>
              <a:defRPr sz="2300">
                <a:solidFill>
                  <a:schemeClr val="tx1"/>
                </a:solidFill>
                <a:latin typeface="Times New Roman" panose="02020603050405020304" pitchFamily="18" charset="0"/>
                <a:ea typeface="MS PGothic" panose="020B0600070205080204" pitchFamily="34" charset="-128"/>
              </a:defRPr>
            </a:lvl1pPr>
            <a:lvl2pPr marL="742950" indent="-285750">
              <a:defRPr sz="2300">
                <a:solidFill>
                  <a:schemeClr val="tx1"/>
                </a:solidFill>
                <a:latin typeface="Times New Roman" panose="02020603050405020304" pitchFamily="18" charset="0"/>
                <a:ea typeface="MS PGothic" panose="020B0600070205080204" pitchFamily="34" charset="-128"/>
              </a:defRPr>
            </a:lvl2pPr>
            <a:lvl3pPr marL="1143000" indent="-228600">
              <a:defRPr sz="2300">
                <a:solidFill>
                  <a:schemeClr val="tx1"/>
                </a:solidFill>
                <a:latin typeface="Times New Roman" panose="02020603050405020304" pitchFamily="18" charset="0"/>
                <a:ea typeface="MS PGothic" panose="020B0600070205080204" pitchFamily="34" charset="-128"/>
              </a:defRPr>
            </a:lvl3pPr>
            <a:lvl4pPr marL="1600200" indent="-228600">
              <a:defRPr sz="2300">
                <a:solidFill>
                  <a:schemeClr val="tx1"/>
                </a:solidFill>
                <a:latin typeface="Times New Roman" panose="02020603050405020304" pitchFamily="18" charset="0"/>
                <a:ea typeface="MS PGothic" panose="020B0600070205080204" pitchFamily="34" charset="-128"/>
              </a:defRPr>
            </a:lvl4pPr>
            <a:lvl5pPr marL="2057400" indent="-228600">
              <a:defRPr sz="23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27" name="Text Box 44"/>
          <p:cNvSpPr txBox="1">
            <a:spLocks noChangeArrowheads="1"/>
          </p:cNvSpPr>
          <p:nvPr/>
        </p:nvSpPr>
        <p:spPr bwMode="auto">
          <a:xfrm>
            <a:off x="1903274" y="40124366"/>
            <a:ext cx="630078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02" tIns="43201" rIns="86402" bIns="43201">
            <a:spAutoFit/>
          </a:bodyPr>
          <a:lstStyle>
            <a:lvl1pPr defTabSz="863600">
              <a:defRPr sz="2300">
                <a:solidFill>
                  <a:schemeClr val="tx1"/>
                </a:solidFill>
                <a:latin typeface="Times New Roman" panose="02020603050405020304" pitchFamily="18" charset="0"/>
                <a:ea typeface="MS PGothic" panose="020B0600070205080204" pitchFamily="34" charset="-128"/>
              </a:defRPr>
            </a:lvl1pPr>
            <a:lvl2pPr marL="742950" indent="-285750" defTabSz="863600">
              <a:defRPr sz="2300">
                <a:solidFill>
                  <a:schemeClr val="tx1"/>
                </a:solidFill>
                <a:latin typeface="Times New Roman" panose="02020603050405020304" pitchFamily="18" charset="0"/>
                <a:ea typeface="MS PGothic" panose="020B0600070205080204" pitchFamily="34" charset="-128"/>
              </a:defRPr>
            </a:lvl2pPr>
            <a:lvl3pPr marL="1143000" indent="-228600" defTabSz="863600">
              <a:defRPr sz="2300">
                <a:solidFill>
                  <a:schemeClr val="tx1"/>
                </a:solidFill>
                <a:latin typeface="Times New Roman" panose="02020603050405020304" pitchFamily="18" charset="0"/>
                <a:ea typeface="MS PGothic" panose="020B0600070205080204" pitchFamily="34" charset="-128"/>
              </a:defRPr>
            </a:lvl3pPr>
            <a:lvl4pPr marL="1600200" indent="-228600" defTabSz="863600">
              <a:defRPr sz="2300">
                <a:solidFill>
                  <a:schemeClr val="tx1"/>
                </a:solidFill>
                <a:latin typeface="Times New Roman" panose="02020603050405020304" pitchFamily="18" charset="0"/>
                <a:ea typeface="MS PGothic" panose="020B0600070205080204" pitchFamily="34" charset="-128"/>
              </a:defRPr>
            </a:lvl4pPr>
            <a:lvl5pPr marL="2057400" indent="-228600" defTabSz="863600">
              <a:defRPr sz="2300">
                <a:solidFill>
                  <a:schemeClr val="tx1"/>
                </a:solidFill>
                <a:latin typeface="Times New Roman" panose="02020603050405020304" pitchFamily="18" charset="0"/>
                <a:ea typeface="MS PGothic" panose="020B0600070205080204" pitchFamily="34" charset="-128"/>
              </a:defRPr>
            </a:lvl5pPr>
            <a:lvl6pPr marL="25146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863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da-DK" altLang="en-US" sz="1700" b="1">
                <a:solidFill>
                  <a:schemeClr val="bg1"/>
                </a:solidFill>
                <a:latin typeface="Arial" panose="020B0604020202020204" pitchFamily="34" charset="0"/>
              </a:rPr>
              <a:t>Figur/billedetekst: Arial fed 17pt</a:t>
            </a:r>
          </a:p>
          <a:p>
            <a:pPr eaLnBrk="1" hangingPunct="1">
              <a:spcBef>
                <a:spcPct val="50000"/>
              </a:spcBef>
            </a:pPr>
            <a:r>
              <a:rPr lang="da-DK" altLang="en-US" sz="1700">
                <a:solidFill>
                  <a:schemeClr val="bg1"/>
                </a:solidFill>
                <a:latin typeface="Arial" panose="020B0604020202020204" pitchFamily="34" charset="0"/>
              </a:rPr>
              <a:t>Arial 17pt: Lorem ipsum in eternum in exceptia  extensis ad astra lorem ipsum in eternum in exceptia.</a:t>
            </a:r>
          </a:p>
        </p:txBody>
      </p:sp>
      <p:sp>
        <p:nvSpPr>
          <p:cNvPr id="28" name="Rektangel 27"/>
          <p:cNvSpPr/>
          <p:nvPr/>
        </p:nvSpPr>
        <p:spPr>
          <a:xfrm>
            <a:off x="2288652" y="31180940"/>
            <a:ext cx="11592397" cy="1042409"/>
          </a:xfrm>
          <a:prstGeom prst="rect">
            <a:avLst/>
          </a:prstGeom>
        </p:spPr>
        <p:txBody>
          <a:bodyPr wrap="square">
            <a:spAutoFit/>
          </a:bodyPr>
          <a:lstStyle/>
          <a:p>
            <a:r>
              <a:rPr lang="da-DK" altLang="en-US" sz="3600" b="1">
                <a:latin typeface="Arial" panose="020B0604020202020204" pitchFamily="34" charset="0"/>
              </a:rPr>
              <a:t>Overskrift: Arial fed 44pt</a:t>
            </a:r>
            <a:br>
              <a:rPr lang="da-DK" altLang="en-US" sz="2400" i="1">
                <a:latin typeface="Arial" panose="020B0604020202020204" pitchFamily="34" charset="0"/>
              </a:rPr>
            </a:br>
            <a:r>
              <a:rPr lang="da-DK" altLang="en-US" sz="2400" b="1">
                <a:latin typeface="Arial" panose="020B0604020202020204" pitchFamily="34" charset="0"/>
              </a:rPr>
              <a:t>Underoverskrift: Arial fed 32pt</a:t>
            </a:r>
            <a:r>
              <a:rPr lang="da-DK" altLang="en-US" sz="1600" i="1">
                <a:latin typeface="Arial" panose="020B0604020202020204" pitchFamily="34" charset="0"/>
              </a:rPr>
              <a:t> </a:t>
            </a:r>
            <a:endParaRPr lang="da-DK"/>
          </a:p>
        </p:txBody>
      </p:sp>
      <p:sp>
        <p:nvSpPr>
          <p:cNvPr id="29" name="Rectangle 18"/>
          <p:cNvSpPr>
            <a:spLocks noChangeArrowheads="1"/>
          </p:cNvSpPr>
          <p:nvPr/>
        </p:nvSpPr>
        <p:spPr bwMode="auto">
          <a:xfrm>
            <a:off x="15776725" y="9954990"/>
            <a:ext cx="12751633" cy="9339771"/>
          </a:xfrm>
          <a:prstGeom prst="rect">
            <a:avLst/>
          </a:prstGeom>
          <a:noFill/>
          <a:ln w="38100">
            <a:solidFill>
              <a:schemeClr val="bg1"/>
            </a:solidFill>
          </a:ln>
        </p:spPr>
        <p:txBody>
          <a:bodyPr wrap="none" anchor="ctr"/>
          <a:lstStyle>
            <a:lvl1pPr>
              <a:defRPr sz="2300">
                <a:solidFill>
                  <a:schemeClr val="tx1"/>
                </a:solidFill>
                <a:latin typeface="Times New Roman" panose="02020603050405020304" pitchFamily="18" charset="0"/>
                <a:ea typeface="MS PGothic" panose="020B0600070205080204" pitchFamily="34" charset="-128"/>
              </a:defRPr>
            </a:lvl1pPr>
            <a:lvl2pPr marL="742950" indent="-285750">
              <a:defRPr sz="2300">
                <a:solidFill>
                  <a:schemeClr val="tx1"/>
                </a:solidFill>
                <a:latin typeface="Times New Roman" panose="02020603050405020304" pitchFamily="18" charset="0"/>
                <a:ea typeface="MS PGothic" panose="020B0600070205080204" pitchFamily="34" charset="-128"/>
              </a:defRPr>
            </a:lvl2pPr>
            <a:lvl3pPr marL="1143000" indent="-228600">
              <a:defRPr sz="2300">
                <a:solidFill>
                  <a:schemeClr val="tx1"/>
                </a:solidFill>
                <a:latin typeface="Times New Roman" panose="02020603050405020304" pitchFamily="18" charset="0"/>
                <a:ea typeface="MS PGothic" panose="020B0600070205080204" pitchFamily="34" charset="-128"/>
              </a:defRPr>
            </a:lvl3pPr>
            <a:lvl4pPr marL="1600200" indent="-228600">
              <a:defRPr sz="2300">
                <a:solidFill>
                  <a:schemeClr val="tx1"/>
                </a:solidFill>
                <a:latin typeface="Times New Roman" panose="02020603050405020304" pitchFamily="18" charset="0"/>
                <a:ea typeface="MS PGothic" panose="020B0600070205080204" pitchFamily="34" charset="-128"/>
              </a:defRPr>
            </a:lvl4pPr>
            <a:lvl5pPr marL="2057400" indent="-228600">
              <a:defRPr sz="23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30" name="Rektangel 29"/>
          <p:cNvSpPr/>
          <p:nvPr/>
        </p:nvSpPr>
        <p:spPr>
          <a:xfrm>
            <a:off x="16471528" y="10455011"/>
            <a:ext cx="11592397" cy="1261884"/>
          </a:xfrm>
          <a:prstGeom prst="rect">
            <a:avLst/>
          </a:prstGeom>
        </p:spPr>
        <p:txBody>
          <a:bodyPr wrap="square">
            <a:spAutoFit/>
          </a:bodyPr>
          <a:lstStyle/>
          <a:p>
            <a:r>
              <a:rPr lang="da-DK" altLang="en-US" sz="4400" b="1">
                <a:solidFill>
                  <a:schemeClr val="bg1"/>
                </a:solidFill>
                <a:latin typeface="Arial" panose="020B0604020202020204" pitchFamily="34" charset="0"/>
              </a:rPr>
              <a:t>Overskrift: Arial fed 44pt</a:t>
            </a:r>
            <a:br>
              <a:rPr lang="da-DK" altLang="en-US" sz="3200" i="1">
                <a:solidFill>
                  <a:schemeClr val="bg1"/>
                </a:solidFill>
                <a:latin typeface="Arial" panose="020B0604020202020204" pitchFamily="34" charset="0"/>
              </a:rPr>
            </a:br>
            <a:r>
              <a:rPr lang="da-DK" altLang="en-US" sz="3200" b="1">
                <a:solidFill>
                  <a:schemeClr val="bg1"/>
                </a:solidFill>
                <a:latin typeface="Arial" panose="020B0604020202020204" pitchFamily="34" charset="0"/>
              </a:rPr>
              <a:t>Underoverskrift: Arial fed 32pt</a:t>
            </a:r>
            <a:r>
              <a:rPr lang="da-DK" altLang="en-US" sz="2000" i="1">
                <a:solidFill>
                  <a:schemeClr val="bg1"/>
                </a:solidFill>
                <a:latin typeface="Arial" panose="020B0604020202020204" pitchFamily="34" charset="0"/>
              </a:rPr>
              <a:t> </a:t>
            </a:r>
            <a:endParaRPr lang="da-DK" sz="2800">
              <a:solidFill>
                <a:schemeClr val="bg1"/>
              </a:solidFill>
            </a:endParaRPr>
          </a:p>
        </p:txBody>
      </p:sp>
      <p:sp>
        <p:nvSpPr>
          <p:cNvPr id="31" name="Rektangel 30"/>
          <p:cNvSpPr/>
          <p:nvPr/>
        </p:nvSpPr>
        <p:spPr>
          <a:xfrm>
            <a:off x="15762247" y="19810538"/>
            <a:ext cx="12766111" cy="3323987"/>
          </a:xfrm>
          <a:prstGeom prst="rect">
            <a:avLst/>
          </a:prstGeom>
        </p:spPr>
        <p:txBody>
          <a:bodyPr wrap="square">
            <a:spAutoFit/>
          </a:bodyPr>
          <a:lstStyle/>
          <a:p>
            <a:r>
              <a:rPr lang="da-DK" altLang="en-US" sz="3000">
                <a:solidFill>
                  <a:schemeClr val="bg1"/>
                </a:solidFill>
                <a:latin typeface="Arial" panose="020B0604020202020204" pitchFamily="34" charset="0"/>
              </a:rPr>
              <a:t>Ad eternum ad infinitum lorem ipsum ad eternum ad infinitum ipsum ad eternum ad infinitum lorem ipsum a eternum ad infinitum lorem. Lorem ipsum ad eternum ad infinitum lorem ipsum ad eternum ad infinitum ipum ad eternum ad infinitum lorem ipsum ad etrnum  infinitum lorem. Lorem ipsum ad eternum ad infinitum lor ipsum ad eternum ad infinitum ipsum ad eternum ad infinitum lorem ipsum ad eternum ad infinitum lorem. rem ipsum ad eternum</a:t>
            </a:r>
            <a:endParaRPr lang="da-DK" sz="3000">
              <a:solidFill>
                <a:schemeClr val="bg1"/>
              </a:solidFill>
            </a:endParaRPr>
          </a:p>
        </p:txBody>
      </p:sp>
      <p:sp>
        <p:nvSpPr>
          <p:cNvPr id="32" name="Rektangel 16"/>
          <p:cNvSpPr>
            <a:spLocks noChangeArrowheads="1"/>
          </p:cNvSpPr>
          <p:nvPr/>
        </p:nvSpPr>
        <p:spPr bwMode="auto">
          <a:xfrm>
            <a:off x="15806283" y="30783189"/>
            <a:ext cx="12596813" cy="8463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300">
                <a:solidFill>
                  <a:schemeClr val="tx1"/>
                </a:solidFill>
                <a:latin typeface="Times New Roman" panose="02020603050405020304" pitchFamily="18" charset="0"/>
                <a:ea typeface="MS PGothic" panose="020B0600070205080204" pitchFamily="34" charset="-128"/>
              </a:defRPr>
            </a:lvl1pPr>
            <a:lvl2pPr marL="742950" indent="-285750">
              <a:defRPr sz="2300">
                <a:solidFill>
                  <a:schemeClr val="tx1"/>
                </a:solidFill>
                <a:latin typeface="Times New Roman" panose="02020603050405020304" pitchFamily="18" charset="0"/>
                <a:ea typeface="MS PGothic" panose="020B0600070205080204" pitchFamily="34" charset="-128"/>
              </a:defRPr>
            </a:lvl2pPr>
            <a:lvl3pPr marL="1143000" indent="-228600">
              <a:defRPr sz="2300">
                <a:solidFill>
                  <a:schemeClr val="tx1"/>
                </a:solidFill>
                <a:latin typeface="Times New Roman" panose="02020603050405020304" pitchFamily="18" charset="0"/>
                <a:ea typeface="MS PGothic" panose="020B0600070205080204" pitchFamily="34" charset="-128"/>
              </a:defRPr>
            </a:lvl3pPr>
            <a:lvl4pPr marL="1600200" indent="-228600">
              <a:defRPr sz="2300">
                <a:solidFill>
                  <a:schemeClr val="tx1"/>
                </a:solidFill>
                <a:latin typeface="Times New Roman" panose="02020603050405020304" pitchFamily="18" charset="0"/>
                <a:ea typeface="MS PGothic" panose="020B0600070205080204" pitchFamily="34" charset="-128"/>
              </a:defRPr>
            </a:lvl4pPr>
            <a:lvl5pPr marL="2057400" indent="-228600">
              <a:defRPr sz="23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r>
              <a:rPr lang="da-DK" altLang="en-US" sz="3000">
                <a:solidFill>
                  <a:schemeClr val="bg1"/>
                </a:solidFill>
                <a:latin typeface="Arial" panose="020B0604020202020204" pitchFamily="34" charset="0"/>
              </a:rPr>
              <a:t>Lorem ipsum ad eternum ad infinitum lorem ipsum ad eternum ad infinitum ipum ad eternum ad infinitum lorem ipsum. Ad infnitum lorem. Lorem ipsum ad eternum ad infinitum lorem ipsum eternum ad infinitum ipsum ad eternum adnfinitum lorem ipsum ad eternum ad iitum lorem. Lorem ipsum ad eternum ad infinitum lorem ipsum ad ernum ad infinitum ipsum ad eternum ad infinitum lorem ipsum ad eternum ad infinitum lorem. Lorem ipsum ad eternum ad infinitum lorem ipsum ad eternum ad. </a:t>
            </a:r>
            <a:br>
              <a:rPr lang="da-DK" altLang="en-US" sz="3200">
                <a:solidFill>
                  <a:schemeClr val="bg1"/>
                </a:solidFill>
                <a:latin typeface="Arial" panose="020B0604020202020204" pitchFamily="34" charset="0"/>
              </a:rPr>
            </a:br>
            <a:br>
              <a:rPr lang="da-DK" altLang="en-US" sz="3200">
                <a:solidFill>
                  <a:schemeClr val="bg1"/>
                </a:solidFill>
                <a:latin typeface="Arial" panose="020B0604020202020204" pitchFamily="34" charset="0"/>
              </a:rPr>
            </a:br>
            <a:r>
              <a:rPr lang="da-DK" altLang="en-US" sz="3200" b="1">
                <a:solidFill>
                  <a:schemeClr val="bg1"/>
                </a:solidFill>
                <a:latin typeface="Arial" panose="020B0604020202020204" pitchFamily="34" charset="0"/>
              </a:rPr>
              <a:t>Underoverskrift: Arial fed 32pt</a:t>
            </a:r>
            <a:br>
              <a:rPr lang="da-DK" altLang="en-US" sz="2000" i="1">
                <a:solidFill>
                  <a:schemeClr val="bg1"/>
                </a:solidFill>
                <a:latin typeface="Arial" panose="020B0604020202020204" pitchFamily="34" charset="0"/>
              </a:rPr>
            </a:br>
            <a:r>
              <a:rPr lang="da-DK" altLang="en-US" sz="3000">
                <a:solidFill>
                  <a:schemeClr val="bg1"/>
                </a:solidFill>
                <a:latin typeface="Arial" panose="020B0604020202020204" pitchFamily="34" charset="0"/>
              </a:rPr>
              <a:t>Ad infnitum lorem. Lorem ipsum ad eternum ad infinitum lorem ipsum ad eternum ad infinitum ipsum ad eternum adnfinitum lorem ipsum ad eternum ad iitum lorem. Lorem ipsum ad eternum ad infinitum lorem ipsum ad ernum ad infinitum ipsum ad eternum ad infinitum loremAd infnitum lorem. ipsum ad eternum adnfinitum lorem ipsum ad eternum ad iitum lorem. Lorem ipsum ad eternum ad infinitum lorem ipsum ad ernum ad infinitum ipsum ad eternum ad infinitum lorem ipsum ad eternum ad infinitum lorem. Lorem ipsum ad eternum ad infinitum lorem ipsum ad eternum ad</a:t>
            </a:r>
            <a:endParaRPr lang="da-DK" altLang="da-DK" sz="3000">
              <a:solidFill>
                <a:schemeClr val="bg1"/>
              </a:solidFill>
            </a:endParaRPr>
          </a:p>
        </p:txBody>
      </p:sp>
      <p:sp>
        <p:nvSpPr>
          <p:cNvPr id="33" name="Rektangel 32"/>
          <p:cNvSpPr/>
          <p:nvPr/>
        </p:nvSpPr>
        <p:spPr>
          <a:xfrm>
            <a:off x="16471528" y="12494832"/>
            <a:ext cx="11053835" cy="7017306"/>
          </a:xfrm>
          <a:prstGeom prst="rect">
            <a:avLst/>
          </a:prstGeom>
        </p:spPr>
        <p:txBody>
          <a:bodyPr wrap="square">
            <a:spAutoFit/>
          </a:bodyPr>
          <a:lstStyle/>
          <a:p>
            <a:r>
              <a:rPr lang="da-DK" altLang="en-US" sz="3000">
                <a:solidFill>
                  <a:schemeClr val="bg1"/>
                </a:solidFill>
                <a:latin typeface="Arial" panose="020B0604020202020204" pitchFamily="34" charset="0"/>
              </a:rPr>
              <a:t>Ad eternum ad infinitum lorem ipsum ad eternum ad infinitum ipsum ad eternum ad infinitum lorem ipsum a eternum ad infinitum lorem. Lorem ipsum ad eternum ad infinitum lorem ipsum ad eternum ad infinitum ipum ad eternum ad infinitum lorem ipsum ad etrnum  infinitum lorem. Lorem ipsum ad eternum ad infinitum lor ipsum ad eternum ad infinitum ipsum ad eternum ad infinitum lorem ipsum ad eternum ad infinitum lorem. rem ipsum ad eternumlorem ipsum ad etrnum  infinitum lorem. Lorem ipsum ad eternum ad infinitum lor ipsum ad eternum ad infinitum ipsum ad eternum ad infinitum lorem ipsum ad eternum ad infinitum lorem. rem ipsum ad eternumor ipsum ad eternum ad infinitum ipsum ad eternum ad infinitum lorem ipsum ad eternum ad infinitum lorem. rem ipsum ad eternum</a:t>
            </a:r>
            <a:endParaRPr lang="da-DK" sz="3000">
              <a:solidFill>
                <a:schemeClr val="bg1"/>
              </a:solidFill>
            </a:endParaRPr>
          </a:p>
          <a:p>
            <a:endParaRPr lang="da-DK" sz="3000">
              <a:solidFill>
                <a:schemeClr val="bg1"/>
              </a:solidFill>
            </a:endParaRPr>
          </a:p>
          <a:p>
            <a:endParaRPr lang="da-DK" sz="3000">
              <a:solidFill>
                <a:schemeClr val="bg1"/>
              </a:solidFill>
            </a:endParaRPr>
          </a:p>
        </p:txBody>
      </p:sp>
    </p:spTree>
    <p:extLst>
      <p:ext uri="{BB962C8B-B14F-4D97-AF65-F5344CB8AC3E}">
        <p14:creationId xmlns:p14="http://schemas.microsoft.com/office/powerpoint/2010/main" val="1617006251"/>
      </p:ext>
    </p:extLst>
  </p:cSld>
  <p:clrMapOvr>
    <a:masterClrMapping/>
  </p:clrMapOvr>
</p:sld>
</file>

<file path=ppt/theme/theme1.xml><?xml version="1.0" encoding="utf-8"?>
<a:theme xmlns:a="http://schemas.openxmlformats.org/drawingml/2006/main" name="Standarddesign">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Standarddesign">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63600" rtl="0" eaLnBrk="1" fontAlgn="base" latinLnBrk="0" hangingPunct="1">
          <a:lnSpc>
            <a:spcPct val="100000"/>
          </a:lnSpc>
          <a:spcBef>
            <a:spcPct val="0"/>
          </a:spcBef>
          <a:spcAft>
            <a:spcPct val="0"/>
          </a:spcAft>
          <a:buClrTx/>
          <a:buSzTx/>
          <a:buFontTx/>
          <a:buNone/>
          <a:tabLst/>
          <a:defRPr kumimoji="0" lang="da-DK" altLang="da-DK" sz="23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63600" rtl="0" eaLnBrk="1" fontAlgn="base" latinLnBrk="0" hangingPunct="1">
          <a:lnSpc>
            <a:spcPct val="100000"/>
          </a:lnSpc>
          <a:spcBef>
            <a:spcPct val="0"/>
          </a:spcBef>
          <a:spcAft>
            <a:spcPct val="0"/>
          </a:spcAft>
          <a:buClrTx/>
          <a:buSzTx/>
          <a:buFontTx/>
          <a:buNone/>
          <a:tabLst/>
          <a:defRPr kumimoji="0" lang="da-DK" altLang="da-DK" sz="23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1026</TotalTime>
  <Words>2835</Words>
  <Application>Microsoft Office PowerPoint</Application>
  <PresentationFormat>Brugerdefineret</PresentationFormat>
  <Paragraphs>63</Paragraphs>
  <Slides>3</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3</vt:i4>
      </vt:variant>
    </vt:vector>
  </HeadingPairs>
  <TitlesOfParts>
    <vt:vector size="7" baseType="lpstr">
      <vt:lpstr>Arial</vt:lpstr>
      <vt:lpstr>Calibri</vt:lpstr>
      <vt:lpstr>Times New Roman</vt:lpstr>
      <vt:lpstr>Standarddesign</vt:lpstr>
      <vt:lpstr>Poster titel: Arial fed 115pt Underoverskrift: Arial 72pt</vt:lpstr>
      <vt:lpstr>Poster titel: Arial fed 115pt Underoverskrift: Arial 72pt</vt:lpstr>
      <vt:lpstr>PowerPoint-præsentation</vt:lpstr>
    </vt:vector>
  </TitlesOfParts>
  <Company>Københavns Universitet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install</dc:creator>
  <cp:lastModifiedBy>Dorte Larsen</cp:lastModifiedBy>
  <cp:revision>70</cp:revision>
  <dcterms:created xsi:type="dcterms:W3CDTF">2003-10-09T09:28:44Z</dcterms:created>
  <dcterms:modified xsi:type="dcterms:W3CDTF">2022-04-19T12:50:07Z</dcterms:modified>
</cp:coreProperties>
</file>